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05" r:id="rId2"/>
    <p:sldMasterId id="2147483719" r:id="rId3"/>
  </p:sldMasterIdLst>
  <p:notesMasterIdLst>
    <p:notesMasterId r:id="rId35"/>
  </p:notesMasterIdLst>
  <p:sldIdLst>
    <p:sldId id="2147374552" r:id="rId4"/>
    <p:sldId id="2147374556" r:id="rId5"/>
    <p:sldId id="2147374554" r:id="rId6"/>
    <p:sldId id="2147374555" r:id="rId7"/>
    <p:sldId id="2147374557" r:id="rId8"/>
    <p:sldId id="2147374558" r:id="rId9"/>
    <p:sldId id="2147374559" r:id="rId10"/>
    <p:sldId id="2147374560" r:id="rId11"/>
    <p:sldId id="2147374561" r:id="rId12"/>
    <p:sldId id="2147374562" r:id="rId13"/>
    <p:sldId id="2147374563" r:id="rId14"/>
    <p:sldId id="2147374564" r:id="rId15"/>
    <p:sldId id="2147374565" r:id="rId16"/>
    <p:sldId id="2147374566" r:id="rId17"/>
    <p:sldId id="2147374567" r:id="rId18"/>
    <p:sldId id="2147374568" r:id="rId19"/>
    <p:sldId id="2147374569" r:id="rId20"/>
    <p:sldId id="2147374577" r:id="rId21"/>
    <p:sldId id="2147374578" r:id="rId22"/>
    <p:sldId id="2147374579" r:id="rId23"/>
    <p:sldId id="2147374580" r:id="rId24"/>
    <p:sldId id="2147374581" r:id="rId25"/>
    <p:sldId id="2147374582" r:id="rId26"/>
    <p:sldId id="2147374583" r:id="rId27"/>
    <p:sldId id="2147374584" r:id="rId28"/>
    <p:sldId id="2147374585" r:id="rId29"/>
    <p:sldId id="2147374586" r:id="rId30"/>
    <p:sldId id="2147374587" r:id="rId31"/>
    <p:sldId id="2147374588" r:id="rId32"/>
    <p:sldId id="2147374590" r:id="rId33"/>
    <p:sldId id="2147374589" r:id="rId34"/>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C4FF"/>
    <a:srgbClr val="313433"/>
    <a:srgbClr val="5D8CD4"/>
    <a:srgbClr val="F2F4F8"/>
    <a:srgbClr val="121619"/>
    <a:srgbClr val="EB6200"/>
    <a:srgbClr val="683C11"/>
    <a:srgbClr val="DDE1E6"/>
    <a:srgbClr val="C1C7CD"/>
    <a:srgbClr val="A2A9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0A15C55-8517-42AA-B614-E9B94910E393}" styleName="Styl pośredni 2 — Ak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20"/>
    <p:restoredTop sz="95073"/>
  </p:normalViewPr>
  <p:slideViewPr>
    <p:cSldViewPr snapToGrid="0" snapToObjects="1">
      <p:cViewPr varScale="1">
        <p:scale>
          <a:sx n="114" d="100"/>
          <a:sy n="114" d="100"/>
        </p:scale>
        <p:origin x="504" y="108"/>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bleStyles" Target="tableStyles.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C04009-3B60-3743-814D-5EF7FACD5938}" type="datetimeFigureOut">
              <a:rPr lang="en-US" smtClean="0"/>
              <a:t>10/6/2022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CF12F3-F979-3747-A2D5-7F218CC733E3}" type="slidenum">
              <a:rPr lang="en-US" smtClean="0"/>
              <a:t>‹#›</a:t>
            </a:fld>
            <a:endParaRPr lang="en-US"/>
          </a:p>
        </p:txBody>
      </p:sp>
    </p:spTree>
    <p:extLst>
      <p:ext uri="{BB962C8B-B14F-4D97-AF65-F5344CB8AC3E}">
        <p14:creationId xmlns:p14="http://schemas.microsoft.com/office/powerpoint/2010/main" val="133464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s_1">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274F75E-076A-C94D-9E4A-7120A10E2043}"/>
              </a:ext>
            </a:extLst>
          </p:cNvPr>
          <p:cNvSpPr>
            <a:spLocks noGrp="1"/>
          </p:cNvSpPr>
          <p:nvPr>
            <p:ph type="ctrTitle" hasCustomPrompt="1"/>
          </p:nvPr>
        </p:nvSpPr>
        <p:spPr>
          <a:xfrm>
            <a:off x="838200" y="2207219"/>
            <a:ext cx="9144000" cy="2007097"/>
          </a:xfrm>
        </p:spPr>
        <p:txBody>
          <a:bodyPr anchor="ctr" anchorCtr="0"/>
          <a:lstStyle>
            <a:lvl1pPr algn="l">
              <a:defRPr sz="6000">
                <a:latin typeface="IBM Plex Sans" panose="020B0503050203000203" pitchFamily="34" charset="0"/>
              </a:defRPr>
            </a:lvl1pPr>
          </a:lstStyle>
          <a:p>
            <a:r>
              <a:rPr lang="pl-PL" dirty="0"/>
              <a:t>Presentation Title</a:t>
            </a:r>
          </a:p>
        </p:txBody>
      </p:sp>
      <p:sp>
        <p:nvSpPr>
          <p:cNvPr id="3" name="Podtytuł 2">
            <a:extLst>
              <a:ext uri="{FF2B5EF4-FFF2-40B4-BE49-F238E27FC236}">
                <a16:creationId xmlns:a16="http://schemas.microsoft.com/office/drawing/2014/main" id="{E51BCDFA-40D2-104F-AF12-2122100D93F9}"/>
              </a:ext>
            </a:extLst>
          </p:cNvPr>
          <p:cNvSpPr>
            <a:spLocks noGrp="1"/>
          </p:cNvSpPr>
          <p:nvPr>
            <p:ph type="subTitle" idx="1" hasCustomPrompt="1"/>
          </p:nvPr>
        </p:nvSpPr>
        <p:spPr>
          <a:xfrm>
            <a:off x="838200" y="4330170"/>
            <a:ext cx="9144000" cy="1284817"/>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dirty="0" err="1"/>
              <a:t>Name</a:t>
            </a:r>
            <a:endParaRPr lang="pl-PL" dirty="0"/>
          </a:p>
        </p:txBody>
      </p:sp>
      <p:pic>
        <p:nvPicPr>
          <p:cNvPr id="7" name="Obraz 6" descr="Obraz zawierający gitara&#10;&#10;Opis wygenerowany automatycznie">
            <a:extLst>
              <a:ext uri="{FF2B5EF4-FFF2-40B4-BE49-F238E27FC236}">
                <a16:creationId xmlns:a16="http://schemas.microsoft.com/office/drawing/2014/main" id="{90229AC6-1D22-D44B-BCC0-B3C79BB495E5}"/>
              </a:ext>
            </a:extLst>
          </p:cNvPr>
          <p:cNvPicPr>
            <a:picLocks noChangeAspect="1"/>
          </p:cNvPicPr>
          <p:nvPr userDrawn="1"/>
        </p:nvPicPr>
        <p:blipFill>
          <a:blip r:embed="rId2"/>
          <a:stretch>
            <a:fillRect/>
          </a:stretch>
        </p:blipFill>
        <p:spPr>
          <a:xfrm>
            <a:off x="-52551" y="-21020"/>
            <a:ext cx="12307615" cy="2664676"/>
          </a:xfrm>
          <a:prstGeom prst="rect">
            <a:avLst/>
          </a:prstGeom>
        </p:spPr>
      </p:pic>
    </p:spTree>
    <p:extLst>
      <p:ext uri="{BB962C8B-B14F-4D97-AF65-F5344CB8AC3E}">
        <p14:creationId xmlns:p14="http://schemas.microsoft.com/office/powerpoint/2010/main" val="4013616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2_s_3">
    <p:spTree>
      <p:nvGrpSpPr>
        <p:cNvPr id="1" name=""/>
        <p:cNvGrpSpPr/>
        <p:nvPr/>
      </p:nvGrpSpPr>
      <p:grpSpPr>
        <a:xfrm>
          <a:off x="0" y="0"/>
          <a:ext cx="0" cy="0"/>
          <a:chOff x="0" y="0"/>
          <a:chExt cx="0" cy="0"/>
        </a:xfrm>
      </p:grpSpPr>
      <p:sp>
        <p:nvSpPr>
          <p:cNvPr id="3" name="Symbol zastępczy tekstu 2">
            <a:extLst>
              <a:ext uri="{FF2B5EF4-FFF2-40B4-BE49-F238E27FC236}">
                <a16:creationId xmlns:a16="http://schemas.microsoft.com/office/drawing/2014/main" id="{61348E36-C2EE-7541-8164-228D864DF2A4}"/>
              </a:ext>
            </a:extLst>
          </p:cNvPr>
          <p:cNvSpPr>
            <a:spLocks noGrp="1"/>
          </p:cNvSpPr>
          <p:nvPr>
            <p:ph type="body" idx="1" hasCustomPrompt="1"/>
          </p:nvPr>
        </p:nvSpPr>
        <p:spPr>
          <a:xfrm>
            <a:off x="831850" y="2152651"/>
            <a:ext cx="10515600" cy="3419474"/>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dirty="0" err="1"/>
              <a:t>Click</a:t>
            </a:r>
            <a:endParaRPr lang="pl-PL" dirty="0"/>
          </a:p>
        </p:txBody>
      </p:sp>
      <p:sp>
        <p:nvSpPr>
          <p:cNvPr id="4" name="Symbol zastępczy daty 3">
            <a:extLst>
              <a:ext uri="{FF2B5EF4-FFF2-40B4-BE49-F238E27FC236}">
                <a16:creationId xmlns:a16="http://schemas.microsoft.com/office/drawing/2014/main" id="{C85D9B6E-B6FE-784A-AD37-F8E16BCED454}"/>
              </a:ext>
            </a:extLst>
          </p:cNvPr>
          <p:cNvSpPr>
            <a:spLocks noGrp="1"/>
          </p:cNvSpPr>
          <p:nvPr>
            <p:ph type="dt" sz="half" idx="10"/>
          </p:nvPr>
        </p:nvSpPr>
        <p:spPr>
          <a:xfrm>
            <a:off x="838200" y="6356350"/>
            <a:ext cx="2743200" cy="365125"/>
          </a:xfrm>
          <a:prstGeom prst="rect">
            <a:avLst/>
          </a:prstGeom>
        </p:spPr>
        <p:txBody>
          <a:bodyPr/>
          <a:lstStyle/>
          <a:p>
            <a:fld id="{5E2B99EB-0B03-463F-8770-A1BC8B5FE9CF}" type="datetime1">
              <a:rPr lang="en-US" smtClean="0"/>
              <a:t>10/6/2022</a:t>
            </a:fld>
            <a:endParaRPr lang="pl-PL"/>
          </a:p>
        </p:txBody>
      </p:sp>
      <p:sp>
        <p:nvSpPr>
          <p:cNvPr id="5" name="Symbol zastępczy stopki 4">
            <a:extLst>
              <a:ext uri="{FF2B5EF4-FFF2-40B4-BE49-F238E27FC236}">
                <a16:creationId xmlns:a16="http://schemas.microsoft.com/office/drawing/2014/main" id="{6DF34221-695B-404F-A5D9-21D0A72094DD}"/>
              </a:ext>
            </a:extLst>
          </p:cNvPr>
          <p:cNvSpPr>
            <a:spLocks noGrp="1"/>
          </p:cNvSpPr>
          <p:nvPr>
            <p:ph type="ftr" sz="quarter" idx="11"/>
          </p:nvPr>
        </p:nvSpPr>
        <p:spPr>
          <a:xfrm>
            <a:off x="4038600" y="6356350"/>
            <a:ext cx="4114800" cy="365125"/>
          </a:xfrm>
          <a:prstGeom prst="rect">
            <a:avLst/>
          </a:prstGeom>
        </p:spPr>
        <p:txBody>
          <a:bodyPr/>
          <a:lstStyle/>
          <a:p>
            <a:endParaRPr lang="pl-PL"/>
          </a:p>
        </p:txBody>
      </p:sp>
      <p:sp>
        <p:nvSpPr>
          <p:cNvPr id="6" name="Symbol zastępczy numeru slajdu 5">
            <a:extLst>
              <a:ext uri="{FF2B5EF4-FFF2-40B4-BE49-F238E27FC236}">
                <a16:creationId xmlns:a16="http://schemas.microsoft.com/office/drawing/2014/main" id="{C9450D44-F512-2B4D-8895-53DBA682DC29}"/>
              </a:ext>
            </a:extLst>
          </p:cNvPr>
          <p:cNvSpPr>
            <a:spLocks noGrp="1"/>
          </p:cNvSpPr>
          <p:nvPr>
            <p:ph type="sldNum" sz="quarter" idx="12"/>
          </p:nvPr>
        </p:nvSpPr>
        <p:spPr>
          <a:xfrm>
            <a:off x="8610600" y="6356350"/>
            <a:ext cx="2743200" cy="365125"/>
          </a:xfrm>
          <a:prstGeom prst="rect">
            <a:avLst/>
          </a:prstGeom>
        </p:spPr>
        <p:txBody>
          <a:bodyPr/>
          <a:lstStyle/>
          <a:p>
            <a:fld id="{A2498831-1334-B24C-AF1D-30D4CD40B232}" type="slidenum">
              <a:rPr lang="pl-PL" smtClean="0"/>
              <a:t>‹#›</a:t>
            </a:fld>
            <a:endParaRPr lang="pl-PL"/>
          </a:p>
        </p:txBody>
      </p:sp>
      <p:sp>
        <p:nvSpPr>
          <p:cNvPr id="7" name="Prostokąt 6">
            <a:extLst>
              <a:ext uri="{FF2B5EF4-FFF2-40B4-BE49-F238E27FC236}">
                <a16:creationId xmlns:a16="http://schemas.microsoft.com/office/drawing/2014/main" id="{3D4F8123-913D-4540-99B8-D8591BDF249A}"/>
              </a:ext>
            </a:extLst>
          </p:cNvPr>
          <p:cNvSpPr/>
          <p:nvPr userDrawn="1"/>
        </p:nvSpPr>
        <p:spPr>
          <a:xfrm>
            <a:off x="0" y="0"/>
            <a:ext cx="12192000" cy="1179576"/>
          </a:xfrm>
          <a:prstGeom prst="rect">
            <a:avLst/>
          </a:prstGeom>
          <a:solidFill>
            <a:srgbClr val="EB6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 name="Tytuł 1">
            <a:extLst>
              <a:ext uri="{FF2B5EF4-FFF2-40B4-BE49-F238E27FC236}">
                <a16:creationId xmlns:a16="http://schemas.microsoft.com/office/drawing/2014/main" id="{46393D67-5B39-714A-8ACB-7B98C15C4F4C}"/>
              </a:ext>
            </a:extLst>
          </p:cNvPr>
          <p:cNvSpPr>
            <a:spLocks noGrp="1"/>
          </p:cNvSpPr>
          <p:nvPr>
            <p:ph type="title" hasCustomPrompt="1"/>
          </p:nvPr>
        </p:nvSpPr>
        <p:spPr>
          <a:xfrm>
            <a:off x="831850" y="442913"/>
            <a:ext cx="10515600" cy="933450"/>
          </a:xfrm>
        </p:spPr>
        <p:txBody>
          <a:bodyPr anchor="b"/>
          <a:lstStyle>
            <a:lvl1pPr>
              <a:defRPr sz="6000" b="1" i="0">
                <a:solidFill>
                  <a:schemeClr val="bg1"/>
                </a:solidFill>
                <a:latin typeface="IBM Plex Sans" panose="020B0503050203000203" pitchFamily="34" charset="0"/>
              </a:defRPr>
            </a:lvl1pPr>
          </a:lstStyle>
          <a:p>
            <a:r>
              <a:rPr lang="en-GB" sz="60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pl-PL" dirty="0"/>
          </a:p>
        </p:txBody>
      </p:sp>
    </p:spTree>
    <p:extLst>
      <p:ext uri="{BB962C8B-B14F-4D97-AF65-F5344CB8AC3E}">
        <p14:creationId xmlns:p14="http://schemas.microsoft.com/office/powerpoint/2010/main" val="3727890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6_s_3">
    <p:spTree>
      <p:nvGrpSpPr>
        <p:cNvPr id="1" name=""/>
        <p:cNvGrpSpPr/>
        <p:nvPr/>
      </p:nvGrpSpPr>
      <p:grpSpPr>
        <a:xfrm>
          <a:off x="0" y="0"/>
          <a:ext cx="0" cy="0"/>
          <a:chOff x="0" y="0"/>
          <a:chExt cx="0" cy="0"/>
        </a:xfrm>
      </p:grpSpPr>
      <p:sp>
        <p:nvSpPr>
          <p:cNvPr id="3" name="Symbol zastępczy tekstu 2">
            <a:extLst>
              <a:ext uri="{FF2B5EF4-FFF2-40B4-BE49-F238E27FC236}">
                <a16:creationId xmlns:a16="http://schemas.microsoft.com/office/drawing/2014/main" id="{61348E36-C2EE-7541-8164-228D864DF2A4}"/>
              </a:ext>
            </a:extLst>
          </p:cNvPr>
          <p:cNvSpPr>
            <a:spLocks noGrp="1"/>
          </p:cNvSpPr>
          <p:nvPr>
            <p:ph type="body" idx="1" hasCustomPrompt="1"/>
          </p:nvPr>
        </p:nvSpPr>
        <p:spPr>
          <a:xfrm>
            <a:off x="831850" y="2152651"/>
            <a:ext cx="10515600" cy="3419474"/>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dirty="0" err="1"/>
              <a:t>Click</a:t>
            </a:r>
            <a:endParaRPr lang="pl-PL" dirty="0"/>
          </a:p>
        </p:txBody>
      </p:sp>
      <p:sp>
        <p:nvSpPr>
          <p:cNvPr id="4" name="Symbol zastępczy daty 3">
            <a:extLst>
              <a:ext uri="{FF2B5EF4-FFF2-40B4-BE49-F238E27FC236}">
                <a16:creationId xmlns:a16="http://schemas.microsoft.com/office/drawing/2014/main" id="{C85D9B6E-B6FE-784A-AD37-F8E16BCED454}"/>
              </a:ext>
            </a:extLst>
          </p:cNvPr>
          <p:cNvSpPr>
            <a:spLocks noGrp="1"/>
          </p:cNvSpPr>
          <p:nvPr>
            <p:ph type="dt" sz="half" idx="10"/>
          </p:nvPr>
        </p:nvSpPr>
        <p:spPr>
          <a:xfrm>
            <a:off x="838200" y="6356350"/>
            <a:ext cx="2743200" cy="365125"/>
          </a:xfrm>
          <a:prstGeom prst="rect">
            <a:avLst/>
          </a:prstGeom>
        </p:spPr>
        <p:txBody>
          <a:bodyPr/>
          <a:lstStyle/>
          <a:p>
            <a:fld id="{C6184F77-9AE3-4895-A000-9081766B7654}" type="datetime1">
              <a:rPr lang="en-US" smtClean="0"/>
              <a:t>10/6/2022</a:t>
            </a:fld>
            <a:endParaRPr lang="pl-PL"/>
          </a:p>
        </p:txBody>
      </p:sp>
      <p:sp>
        <p:nvSpPr>
          <p:cNvPr id="5" name="Symbol zastępczy stopki 4">
            <a:extLst>
              <a:ext uri="{FF2B5EF4-FFF2-40B4-BE49-F238E27FC236}">
                <a16:creationId xmlns:a16="http://schemas.microsoft.com/office/drawing/2014/main" id="{6DF34221-695B-404F-A5D9-21D0A72094DD}"/>
              </a:ext>
            </a:extLst>
          </p:cNvPr>
          <p:cNvSpPr>
            <a:spLocks noGrp="1"/>
          </p:cNvSpPr>
          <p:nvPr>
            <p:ph type="ftr" sz="quarter" idx="11"/>
          </p:nvPr>
        </p:nvSpPr>
        <p:spPr>
          <a:xfrm>
            <a:off x="4038600" y="6356350"/>
            <a:ext cx="4114800" cy="365125"/>
          </a:xfrm>
          <a:prstGeom prst="rect">
            <a:avLst/>
          </a:prstGeom>
        </p:spPr>
        <p:txBody>
          <a:bodyPr/>
          <a:lstStyle/>
          <a:p>
            <a:endParaRPr lang="pl-PL"/>
          </a:p>
        </p:txBody>
      </p:sp>
      <p:sp>
        <p:nvSpPr>
          <p:cNvPr id="6" name="Symbol zastępczy numeru slajdu 5">
            <a:extLst>
              <a:ext uri="{FF2B5EF4-FFF2-40B4-BE49-F238E27FC236}">
                <a16:creationId xmlns:a16="http://schemas.microsoft.com/office/drawing/2014/main" id="{C9450D44-F512-2B4D-8895-53DBA682DC29}"/>
              </a:ext>
            </a:extLst>
          </p:cNvPr>
          <p:cNvSpPr>
            <a:spLocks noGrp="1"/>
          </p:cNvSpPr>
          <p:nvPr>
            <p:ph type="sldNum" sz="quarter" idx="12"/>
          </p:nvPr>
        </p:nvSpPr>
        <p:spPr>
          <a:xfrm>
            <a:off x="8610600" y="6356350"/>
            <a:ext cx="2743200" cy="365125"/>
          </a:xfrm>
          <a:prstGeom prst="rect">
            <a:avLst/>
          </a:prstGeom>
        </p:spPr>
        <p:txBody>
          <a:bodyPr/>
          <a:lstStyle/>
          <a:p>
            <a:fld id="{A2498831-1334-B24C-AF1D-30D4CD40B232}" type="slidenum">
              <a:rPr lang="pl-PL" smtClean="0"/>
              <a:t>‹#›</a:t>
            </a:fld>
            <a:endParaRPr lang="pl-PL"/>
          </a:p>
        </p:txBody>
      </p:sp>
      <p:sp>
        <p:nvSpPr>
          <p:cNvPr id="2" name="Tytuł 1">
            <a:extLst>
              <a:ext uri="{FF2B5EF4-FFF2-40B4-BE49-F238E27FC236}">
                <a16:creationId xmlns:a16="http://schemas.microsoft.com/office/drawing/2014/main" id="{46393D67-5B39-714A-8ACB-7B98C15C4F4C}"/>
              </a:ext>
            </a:extLst>
          </p:cNvPr>
          <p:cNvSpPr>
            <a:spLocks noGrp="1"/>
          </p:cNvSpPr>
          <p:nvPr>
            <p:ph type="title" hasCustomPrompt="1"/>
          </p:nvPr>
        </p:nvSpPr>
        <p:spPr>
          <a:xfrm>
            <a:off x="831850" y="442913"/>
            <a:ext cx="10515600" cy="933450"/>
          </a:xfrm>
        </p:spPr>
        <p:txBody>
          <a:bodyPr anchor="b"/>
          <a:lstStyle>
            <a:lvl1pPr>
              <a:defRPr sz="6000" b="1" i="0">
                <a:solidFill>
                  <a:schemeClr val="bg1"/>
                </a:solidFill>
                <a:latin typeface="IBM Plex Sans" panose="020B0503050203000203" pitchFamily="34" charset="0"/>
              </a:defRPr>
            </a:lvl1pPr>
          </a:lstStyle>
          <a:p>
            <a:r>
              <a:rPr lang="en-GB" sz="60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pl-PL" dirty="0"/>
          </a:p>
        </p:txBody>
      </p:sp>
      <p:pic>
        <p:nvPicPr>
          <p:cNvPr id="8" name="Obraz 7" descr="Obraz zawierający obiekt na zewnątrz&#10;&#10;Opis wygenerowany automatycznie">
            <a:extLst>
              <a:ext uri="{FF2B5EF4-FFF2-40B4-BE49-F238E27FC236}">
                <a16:creationId xmlns:a16="http://schemas.microsoft.com/office/drawing/2014/main" id="{93781CEF-E32F-444E-8E1D-617A5F343A71}"/>
              </a:ext>
            </a:extLst>
          </p:cNvPr>
          <p:cNvPicPr>
            <a:picLocks noChangeAspect="1"/>
          </p:cNvPicPr>
          <p:nvPr userDrawn="1"/>
        </p:nvPicPr>
        <p:blipFill>
          <a:blip r:embed="rId2"/>
          <a:stretch>
            <a:fillRect/>
          </a:stretch>
        </p:blipFill>
        <p:spPr>
          <a:xfrm rot="10800000">
            <a:off x="-1" y="4169664"/>
            <a:ext cx="12209995" cy="2688336"/>
          </a:xfrm>
          <a:prstGeom prst="rect">
            <a:avLst/>
          </a:prstGeom>
        </p:spPr>
      </p:pic>
      <p:sp>
        <p:nvSpPr>
          <p:cNvPr id="9" name="Prostokąt 6">
            <a:extLst>
              <a:ext uri="{FF2B5EF4-FFF2-40B4-BE49-F238E27FC236}">
                <a16:creationId xmlns:a16="http://schemas.microsoft.com/office/drawing/2014/main" id="{CD7FA09F-C627-483F-8663-909A2F924727}"/>
              </a:ext>
            </a:extLst>
          </p:cNvPr>
          <p:cNvSpPr/>
          <p:nvPr userDrawn="1"/>
        </p:nvSpPr>
        <p:spPr>
          <a:xfrm>
            <a:off x="0" y="0"/>
            <a:ext cx="12192000" cy="1179576"/>
          </a:xfrm>
          <a:prstGeom prst="rect">
            <a:avLst/>
          </a:prstGeom>
          <a:solidFill>
            <a:srgbClr val="EB6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1836763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3_s_3">
    <p:spTree>
      <p:nvGrpSpPr>
        <p:cNvPr id="1" name=""/>
        <p:cNvGrpSpPr/>
        <p:nvPr/>
      </p:nvGrpSpPr>
      <p:grpSpPr>
        <a:xfrm>
          <a:off x="0" y="0"/>
          <a:ext cx="0" cy="0"/>
          <a:chOff x="0" y="0"/>
          <a:chExt cx="0" cy="0"/>
        </a:xfrm>
      </p:grpSpPr>
      <p:sp>
        <p:nvSpPr>
          <p:cNvPr id="3" name="Symbol zastępczy tekstu 2">
            <a:extLst>
              <a:ext uri="{FF2B5EF4-FFF2-40B4-BE49-F238E27FC236}">
                <a16:creationId xmlns:a16="http://schemas.microsoft.com/office/drawing/2014/main" id="{61348E36-C2EE-7541-8164-228D864DF2A4}"/>
              </a:ext>
            </a:extLst>
          </p:cNvPr>
          <p:cNvSpPr>
            <a:spLocks noGrp="1"/>
          </p:cNvSpPr>
          <p:nvPr>
            <p:ph type="body" idx="1" hasCustomPrompt="1"/>
          </p:nvPr>
        </p:nvSpPr>
        <p:spPr>
          <a:xfrm>
            <a:off x="831850" y="2152651"/>
            <a:ext cx="10515600" cy="3419474"/>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dirty="0" err="1"/>
              <a:t>Click</a:t>
            </a:r>
            <a:endParaRPr lang="pl-PL" dirty="0"/>
          </a:p>
        </p:txBody>
      </p:sp>
      <p:sp>
        <p:nvSpPr>
          <p:cNvPr id="4" name="Symbol zastępczy daty 3">
            <a:extLst>
              <a:ext uri="{FF2B5EF4-FFF2-40B4-BE49-F238E27FC236}">
                <a16:creationId xmlns:a16="http://schemas.microsoft.com/office/drawing/2014/main" id="{C85D9B6E-B6FE-784A-AD37-F8E16BCED454}"/>
              </a:ext>
            </a:extLst>
          </p:cNvPr>
          <p:cNvSpPr>
            <a:spLocks noGrp="1"/>
          </p:cNvSpPr>
          <p:nvPr>
            <p:ph type="dt" sz="half" idx="10"/>
          </p:nvPr>
        </p:nvSpPr>
        <p:spPr>
          <a:xfrm>
            <a:off x="838200" y="6356350"/>
            <a:ext cx="2743200" cy="365125"/>
          </a:xfrm>
          <a:prstGeom prst="rect">
            <a:avLst/>
          </a:prstGeom>
        </p:spPr>
        <p:txBody>
          <a:bodyPr/>
          <a:lstStyle/>
          <a:p>
            <a:fld id="{9864C4F2-CDEE-438C-AAFC-7008E102E6EF}" type="datetime1">
              <a:rPr lang="en-US" smtClean="0"/>
              <a:t>10/6/2022</a:t>
            </a:fld>
            <a:endParaRPr lang="pl-PL"/>
          </a:p>
        </p:txBody>
      </p:sp>
      <p:sp>
        <p:nvSpPr>
          <p:cNvPr id="5" name="Symbol zastępczy stopki 4">
            <a:extLst>
              <a:ext uri="{FF2B5EF4-FFF2-40B4-BE49-F238E27FC236}">
                <a16:creationId xmlns:a16="http://schemas.microsoft.com/office/drawing/2014/main" id="{6DF34221-695B-404F-A5D9-21D0A72094DD}"/>
              </a:ext>
            </a:extLst>
          </p:cNvPr>
          <p:cNvSpPr>
            <a:spLocks noGrp="1"/>
          </p:cNvSpPr>
          <p:nvPr>
            <p:ph type="ftr" sz="quarter" idx="11"/>
          </p:nvPr>
        </p:nvSpPr>
        <p:spPr>
          <a:xfrm>
            <a:off x="4038600" y="6356350"/>
            <a:ext cx="4114800" cy="365125"/>
          </a:xfrm>
          <a:prstGeom prst="rect">
            <a:avLst/>
          </a:prstGeom>
        </p:spPr>
        <p:txBody>
          <a:bodyPr/>
          <a:lstStyle/>
          <a:p>
            <a:endParaRPr lang="pl-PL"/>
          </a:p>
        </p:txBody>
      </p:sp>
      <p:sp>
        <p:nvSpPr>
          <p:cNvPr id="6" name="Symbol zastępczy numeru slajdu 5">
            <a:extLst>
              <a:ext uri="{FF2B5EF4-FFF2-40B4-BE49-F238E27FC236}">
                <a16:creationId xmlns:a16="http://schemas.microsoft.com/office/drawing/2014/main" id="{C9450D44-F512-2B4D-8895-53DBA682DC29}"/>
              </a:ext>
            </a:extLst>
          </p:cNvPr>
          <p:cNvSpPr>
            <a:spLocks noGrp="1"/>
          </p:cNvSpPr>
          <p:nvPr>
            <p:ph type="sldNum" sz="quarter" idx="12"/>
          </p:nvPr>
        </p:nvSpPr>
        <p:spPr>
          <a:xfrm>
            <a:off x="8610600" y="6356350"/>
            <a:ext cx="2743200" cy="365125"/>
          </a:xfrm>
          <a:prstGeom prst="rect">
            <a:avLst/>
          </a:prstGeom>
        </p:spPr>
        <p:txBody>
          <a:bodyPr/>
          <a:lstStyle/>
          <a:p>
            <a:fld id="{A2498831-1334-B24C-AF1D-30D4CD40B232}" type="slidenum">
              <a:rPr lang="pl-PL" smtClean="0"/>
              <a:t>‹#›</a:t>
            </a:fld>
            <a:endParaRPr lang="pl-PL"/>
          </a:p>
        </p:txBody>
      </p:sp>
      <p:sp>
        <p:nvSpPr>
          <p:cNvPr id="7" name="Prostokąt 6">
            <a:extLst>
              <a:ext uri="{FF2B5EF4-FFF2-40B4-BE49-F238E27FC236}">
                <a16:creationId xmlns:a16="http://schemas.microsoft.com/office/drawing/2014/main" id="{3D4F8123-913D-4540-99B8-D8591BDF249A}"/>
              </a:ext>
            </a:extLst>
          </p:cNvPr>
          <p:cNvSpPr/>
          <p:nvPr userDrawn="1"/>
        </p:nvSpPr>
        <p:spPr>
          <a:xfrm>
            <a:off x="0" y="0"/>
            <a:ext cx="12192000" cy="1161288"/>
          </a:xfrm>
          <a:prstGeom prst="rect">
            <a:avLst/>
          </a:prstGeom>
          <a:solidFill>
            <a:srgbClr val="683C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 name="Tytuł 1">
            <a:extLst>
              <a:ext uri="{FF2B5EF4-FFF2-40B4-BE49-F238E27FC236}">
                <a16:creationId xmlns:a16="http://schemas.microsoft.com/office/drawing/2014/main" id="{46393D67-5B39-714A-8ACB-7B98C15C4F4C}"/>
              </a:ext>
            </a:extLst>
          </p:cNvPr>
          <p:cNvSpPr>
            <a:spLocks noGrp="1"/>
          </p:cNvSpPr>
          <p:nvPr>
            <p:ph type="title" hasCustomPrompt="1"/>
          </p:nvPr>
        </p:nvSpPr>
        <p:spPr>
          <a:xfrm>
            <a:off x="831850" y="442913"/>
            <a:ext cx="10515600" cy="933450"/>
          </a:xfrm>
        </p:spPr>
        <p:txBody>
          <a:bodyPr anchor="b"/>
          <a:lstStyle>
            <a:lvl1pPr>
              <a:defRPr sz="6000" b="1" i="0">
                <a:solidFill>
                  <a:schemeClr val="bg1"/>
                </a:solidFill>
                <a:latin typeface="IBM Plex Sans" panose="020B0503050203000203" pitchFamily="34" charset="0"/>
              </a:defRPr>
            </a:lvl1pPr>
          </a:lstStyle>
          <a:p>
            <a:r>
              <a:rPr lang="en-GB" sz="60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pl-PL" dirty="0"/>
          </a:p>
        </p:txBody>
      </p:sp>
    </p:spTree>
    <p:extLst>
      <p:ext uri="{BB962C8B-B14F-4D97-AF65-F5344CB8AC3E}">
        <p14:creationId xmlns:p14="http://schemas.microsoft.com/office/powerpoint/2010/main" val="19124528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_4">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A8A8F80-CD16-784E-953B-1D8BC63B7230}"/>
              </a:ext>
            </a:extLst>
          </p:cNvPr>
          <p:cNvSpPr>
            <a:spLocks noGrp="1"/>
          </p:cNvSpPr>
          <p:nvPr>
            <p:ph type="title" hasCustomPrompt="1"/>
          </p:nvPr>
        </p:nvSpPr>
        <p:spPr/>
        <p:txBody>
          <a:bodyPr/>
          <a:lstStyle>
            <a:lvl1pPr>
              <a:defRPr b="1" i="0">
                <a:latin typeface="IBM Plex Sans" panose="020B0503050203000203" pitchFamily="34" charset="0"/>
              </a:defRPr>
            </a:lvl1pPr>
          </a:lstStyle>
          <a:p>
            <a:r>
              <a:rPr lang="en-GB" sz="44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pl-PL" dirty="0"/>
          </a:p>
        </p:txBody>
      </p:sp>
      <p:sp>
        <p:nvSpPr>
          <p:cNvPr id="5" name="Symbol zastępczy daty 4">
            <a:extLst>
              <a:ext uri="{FF2B5EF4-FFF2-40B4-BE49-F238E27FC236}">
                <a16:creationId xmlns:a16="http://schemas.microsoft.com/office/drawing/2014/main" id="{3B80E5B6-F1A1-7B43-931C-1D8DBC5BF3AF}"/>
              </a:ext>
            </a:extLst>
          </p:cNvPr>
          <p:cNvSpPr>
            <a:spLocks noGrp="1"/>
          </p:cNvSpPr>
          <p:nvPr>
            <p:ph type="dt" sz="half" idx="10"/>
          </p:nvPr>
        </p:nvSpPr>
        <p:spPr>
          <a:xfrm>
            <a:off x="838200" y="6356350"/>
            <a:ext cx="2743200" cy="365125"/>
          </a:xfrm>
          <a:prstGeom prst="rect">
            <a:avLst/>
          </a:prstGeom>
        </p:spPr>
        <p:txBody>
          <a:bodyPr/>
          <a:lstStyle/>
          <a:p>
            <a:fld id="{DC04E45B-A7C7-4D8D-B2E1-0FFBBF8C252D}" type="datetime1">
              <a:rPr lang="en-US" smtClean="0"/>
              <a:t>10/6/2022</a:t>
            </a:fld>
            <a:endParaRPr lang="pl-PL"/>
          </a:p>
        </p:txBody>
      </p:sp>
      <p:sp>
        <p:nvSpPr>
          <p:cNvPr id="6" name="Symbol zastępczy stopki 5">
            <a:extLst>
              <a:ext uri="{FF2B5EF4-FFF2-40B4-BE49-F238E27FC236}">
                <a16:creationId xmlns:a16="http://schemas.microsoft.com/office/drawing/2014/main" id="{BE056BF8-9A9B-6B48-83AE-9B0482E10537}"/>
              </a:ext>
            </a:extLst>
          </p:cNvPr>
          <p:cNvSpPr>
            <a:spLocks noGrp="1"/>
          </p:cNvSpPr>
          <p:nvPr>
            <p:ph type="ftr" sz="quarter" idx="11"/>
          </p:nvPr>
        </p:nvSpPr>
        <p:spPr>
          <a:xfrm>
            <a:off x="4038600" y="6356350"/>
            <a:ext cx="4114800" cy="365125"/>
          </a:xfrm>
          <a:prstGeom prst="rect">
            <a:avLst/>
          </a:prstGeom>
        </p:spPr>
        <p:txBody>
          <a:bodyPr/>
          <a:lstStyle/>
          <a:p>
            <a:endParaRPr lang="pl-PL"/>
          </a:p>
        </p:txBody>
      </p:sp>
      <p:sp>
        <p:nvSpPr>
          <p:cNvPr id="7" name="Symbol zastępczy numeru slajdu 6">
            <a:extLst>
              <a:ext uri="{FF2B5EF4-FFF2-40B4-BE49-F238E27FC236}">
                <a16:creationId xmlns:a16="http://schemas.microsoft.com/office/drawing/2014/main" id="{038D7CB6-B198-C84B-A147-FDCF3C042B08}"/>
              </a:ext>
            </a:extLst>
          </p:cNvPr>
          <p:cNvSpPr>
            <a:spLocks noGrp="1"/>
          </p:cNvSpPr>
          <p:nvPr>
            <p:ph type="sldNum" sz="quarter" idx="12"/>
          </p:nvPr>
        </p:nvSpPr>
        <p:spPr>
          <a:xfrm>
            <a:off x="8610600" y="6356350"/>
            <a:ext cx="2743200" cy="365125"/>
          </a:xfrm>
          <a:prstGeom prst="rect">
            <a:avLst/>
          </a:prstGeom>
        </p:spPr>
        <p:txBody>
          <a:bodyPr/>
          <a:lstStyle/>
          <a:p>
            <a:fld id="{A2498831-1334-B24C-AF1D-30D4CD40B232}" type="slidenum">
              <a:rPr lang="pl-PL" smtClean="0"/>
              <a:t>‹#›</a:t>
            </a:fld>
            <a:endParaRPr lang="pl-PL"/>
          </a:p>
        </p:txBody>
      </p:sp>
      <p:sp>
        <p:nvSpPr>
          <p:cNvPr id="8" name="Prostokąt 7">
            <a:extLst>
              <a:ext uri="{FF2B5EF4-FFF2-40B4-BE49-F238E27FC236}">
                <a16:creationId xmlns:a16="http://schemas.microsoft.com/office/drawing/2014/main" id="{AFA74613-C0C7-3A48-B072-05573695C165}"/>
              </a:ext>
            </a:extLst>
          </p:cNvPr>
          <p:cNvSpPr/>
          <p:nvPr userDrawn="1"/>
        </p:nvSpPr>
        <p:spPr>
          <a:xfrm>
            <a:off x="0" y="1690688"/>
            <a:ext cx="6096000" cy="5167312"/>
          </a:xfrm>
          <a:prstGeom prst="rect">
            <a:avLst/>
          </a:prstGeom>
          <a:solidFill>
            <a:srgbClr val="EB6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Prostokąt 8">
            <a:extLst>
              <a:ext uri="{FF2B5EF4-FFF2-40B4-BE49-F238E27FC236}">
                <a16:creationId xmlns:a16="http://schemas.microsoft.com/office/drawing/2014/main" id="{831999AB-10E9-CE47-A26F-D9752B16111F}"/>
              </a:ext>
            </a:extLst>
          </p:cNvPr>
          <p:cNvSpPr/>
          <p:nvPr userDrawn="1"/>
        </p:nvSpPr>
        <p:spPr>
          <a:xfrm>
            <a:off x="6096000" y="1690688"/>
            <a:ext cx="6096000" cy="51673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20273219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_4">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A8A8F80-CD16-784E-953B-1D8BC63B7230}"/>
              </a:ext>
            </a:extLst>
          </p:cNvPr>
          <p:cNvSpPr>
            <a:spLocks noGrp="1"/>
          </p:cNvSpPr>
          <p:nvPr>
            <p:ph type="title" hasCustomPrompt="1"/>
          </p:nvPr>
        </p:nvSpPr>
        <p:spPr/>
        <p:txBody>
          <a:bodyPr/>
          <a:lstStyle>
            <a:lvl1pPr>
              <a:defRPr b="1" i="0">
                <a:latin typeface="IBM Plex Sans" panose="020B0503050203000203" pitchFamily="34" charset="0"/>
              </a:defRPr>
            </a:lvl1pPr>
          </a:lstStyle>
          <a:p>
            <a:r>
              <a:rPr lang="en-GB" sz="44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pl-PL" dirty="0"/>
          </a:p>
        </p:txBody>
      </p:sp>
      <p:sp>
        <p:nvSpPr>
          <p:cNvPr id="5" name="Symbol zastępczy daty 4">
            <a:extLst>
              <a:ext uri="{FF2B5EF4-FFF2-40B4-BE49-F238E27FC236}">
                <a16:creationId xmlns:a16="http://schemas.microsoft.com/office/drawing/2014/main" id="{3B80E5B6-F1A1-7B43-931C-1D8DBC5BF3AF}"/>
              </a:ext>
            </a:extLst>
          </p:cNvPr>
          <p:cNvSpPr>
            <a:spLocks noGrp="1"/>
          </p:cNvSpPr>
          <p:nvPr>
            <p:ph type="dt" sz="half" idx="10"/>
          </p:nvPr>
        </p:nvSpPr>
        <p:spPr>
          <a:xfrm>
            <a:off x="838200" y="6356350"/>
            <a:ext cx="2743200" cy="365125"/>
          </a:xfrm>
          <a:prstGeom prst="rect">
            <a:avLst/>
          </a:prstGeom>
        </p:spPr>
        <p:txBody>
          <a:bodyPr/>
          <a:lstStyle/>
          <a:p>
            <a:fld id="{58B9C1F3-BD45-4400-9831-0489A657CB68}" type="datetime1">
              <a:rPr lang="en-US" smtClean="0"/>
              <a:t>10/6/2022</a:t>
            </a:fld>
            <a:endParaRPr lang="pl-PL"/>
          </a:p>
        </p:txBody>
      </p:sp>
      <p:sp>
        <p:nvSpPr>
          <p:cNvPr id="6" name="Symbol zastępczy stopki 5">
            <a:extLst>
              <a:ext uri="{FF2B5EF4-FFF2-40B4-BE49-F238E27FC236}">
                <a16:creationId xmlns:a16="http://schemas.microsoft.com/office/drawing/2014/main" id="{BE056BF8-9A9B-6B48-83AE-9B0482E10537}"/>
              </a:ext>
            </a:extLst>
          </p:cNvPr>
          <p:cNvSpPr>
            <a:spLocks noGrp="1"/>
          </p:cNvSpPr>
          <p:nvPr>
            <p:ph type="ftr" sz="quarter" idx="11"/>
          </p:nvPr>
        </p:nvSpPr>
        <p:spPr>
          <a:xfrm>
            <a:off x="4038600" y="6356350"/>
            <a:ext cx="4114800" cy="365125"/>
          </a:xfrm>
          <a:prstGeom prst="rect">
            <a:avLst/>
          </a:prstGeom>
        </p:spPr>
        <p:txBody>
          <a:bodyPr/>
          <a:lstStyle/>
          <a:p>
            <a:endParaRPr lang="pl-PL"/>
          </a:p>
        </p:txBody>
      </p:sp>
      <p:sp>
        <p:nvSpPr>
          <p:cNvPr id="7" name="Symbol zastępczy numeru slajdu 6">
            <a:extLst>
              <a:ext uri="{FF2B5EF4-FFF2-40B4-BE49-F238E27FC236}">
                <a16:creationId xmlns:a16="http://schemas.microsoft.com/office/drawing/2014/main" id="{038D7CB6-B198-C84B-A147-FDCF3C042B08}"/>
              </a:ext>
            </a:extLst>
          </p:cNvPr>
          <p:cNvSpPr>
            <a:spLocks noGrp="1"/>
          </p:cNvSpPr>
          <p:nvPr>
            <p:ph type="sldNum" sz="quarter" idx="12"/>
          </p:nvPr>
        </p:nvSpPr>
        <p:spPr>
          <a:xfrm>
            <a:off x="8610600" y="6356350"/>
            <a:ext cx="2743200" cy="365125"/>
          </a:xfrm>
          <a:prstGeom prst="rect">
            <a:avLst/>
          </a:prstGeom>
        </p:spPr>
        <p:txBody>
          <a:bodyPr/>
          <a:lstStyle/>
          <a:p>
            <a:fld id="{A2498831-1334-B24C-AF1D-30D4CD40B232}" type="slidenum">
              <a:rPr lang="pl-PL" smtClean="0"/>
              <a:t>‹#›</a:t>
            </a:fld>
            <a:endParaRPr lang="pl-PL"/>
          </a:p>
        </p:txBody>
      </p:sp>
      <p:sp>
        <p:nvSpPr>
          <p:cNvPr id="8" name="Prostokąt 7">
            <a:extLst>
              <a:ext uri="{FF2B5EF4-FFF2-40B4-BE49-F238E27FC236}">
                <a16:creationId xmlns:a16="http://schemas.microsoft.com/office/drawing/2014/main" id="{AFA74613-C0C7-3A48-B072-05573695C165}"/>
              </a:ext>
            </a:extLst>
          </p:cNvPr>
          <p:cNvSpPr/>
          <p:nvPr userDrawn="1"/>
        </p:nvSpPr>
        <p:spPr>
          <a:xfrm>
            <a:off x="0" y="1690688"/>
            <a:ext cx="12192000" cy="51673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15180143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_4">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A8A8F80-CD16-784E-953B-1D8BC63B7230}"/>
              </a:ext>
            </a:extLst>
          </p:cNvPr>
          <p:cNvSpPr>
            <a:spLocks noGrp="1"/>
          </p:cNvSpPr>
          <p:nvPr>
            <p:ph type="title" hasCustomPrompt="1"/>
          </p:nvPr>
        </p:nvSpPr>
        <p:spPr/>
        <p:txBody>
          <a:bodyPr/>
          <a:lstStyle>
            <a:lvl1pPr>
              <a:defRPr b="1" i="0">
                <a:latin typeface="IBM Plex Sans" panose="020B0503050203000203" pitchFamily="34" charset="0"/>
              </a:defRPr>
            </a:lvl1pPr>
          </a:lstStyle>
          <a:p>
            <a:r>
              <a:rPr lang="en-GB" sz="44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pl-PL" dirty="0"/>
          </a:p>
        </p:txBody>
      </p:sp>
      <p:sp>
        <p:nvSpPr>
          <p:cNvPr id="5" name="Symbol zastępczy daty 4">
            <a:extLst>
              <a:ext uri="{FF2B5EF4-FFF2-40B4-BE49-F238E27FC236}">
                <a16:creationId xmlns:a16="http://schemas.microsoft.com/office/drawing/2014/main" id="{3B80E5B6-F1A1-7B43-931C-1D8DBC5BF3AF}"/>
              </a:ext>
            </a:extLst>
          </p:cNvPr>
          <p:cNvSpPr>
            <a:spLocks noGrp="1"/>
          </p:cNvSpPr>
          <p:nvPr>
            <p:ph type="dt" sz="half" idx="10"/>
          </p:nvPr>
        </p:nvSpPr>
        <p:spPr>
          <a:xfrm>
            <a:off x="838200" y="6356350"/>
            <a:ext cx="2743200" cy="365125"/>
          </a:xfrm>
          <a:prstGeom prst="rect">
            <a:avLst/>
          </a:prstGeom>
        </p:spPr>
        <p:txBody>
          <a:bodyPr/>
          <a:lstStyle/>
          <a:p>
            <a:fld id="{6D6E86C1-8B63-4AC1-919A-776DB19B7D22}" type="datetime1">
              <a:rPr lang="en-US" smtClean="0"/>
              <a:t>10/6/2022</a:t>
            </a:fld>
            <a:endParaRPr lang="pl-PL"/>
          </a:p>
        </p:txBody>
      </p:sp>
      <p:sp>
        <p:nvSpPr>
          <p:cNvPr id="6" name="Symbol zastępczy stopki 5">
            <a:extLst>
              <a:ext uri="{FF2B5EF4-FFF2-40B4-BE49-F238E27FC236}">
                <a16:creationId xmlns:a16="http://schemas.microsoft.com/office/drawing/2014/main" id="{BE056BF8-9A9B-6B48-83AE-9B0482E10537}"/>
              </a:ext>
            </a:extLst>
          </p:cNvPr>
          <p:cNvSpPr>
            <a:spLocks noGrp="1"/>
          </p:cNvSpPr>
          <p:nvPr>
            <p:ph type="ftr" sz="quarter" idx="11"/>
          </p:nvPr>
        </p:nvSpPr>
        <p:spPr>
          <a:xfrm>
            <a:off x="4038600" y="6356350"/>
            <a:ext cx="4114800" cy="365125"/>
          </a:xfrm>
          <a:prstGeom prst="rect">
            <a:avLst/>
          </a:prstGeom>
        </p:spPr>
        <p:txBody>
          <a:bodyPr/>
          <a:lstStyle/>
          <a:p>
            <a:endParaRPr lang="pl-PL"/>
          </a:p>
        </p:txBody>
      </p:sp>
      <p:sp>
        <p:nvSpPr>
          <p:cNvPr id="7" name="Symbol zastępczy numeru slajdu 6">
            <a:extLst>
              <a:ext uri="{FF2B5EF4-FFF2-40B4-BE49-F238E27FC236}">
                <a16:creationId xmlns:a16="http://schemas.microsoft.com/office/drawing/2014/main" id="{038D7CB6-B198-C84B-A147-FDCF3C042B08}"/>
              </a:ext>
            </a:extLst>
          </p:cNvPr>
          <p:cNvSpPr>
            <a:spLocks noGrp="1"/>
          </p:cNvSpPr>
          <p:nvPr>
            <p:ph type="sldNum" sz="quarter" idx="12"/>
          </p:nvPr>
        </p:nvSpPr>
        <p:spPr>
          <a:xfrm>
            <a:off x="8610600" y="6356350"/>
            <a:ext cx="2743200" cy="365125"/>
          </a:xfrm>
          <a:prstGeom prst="rect">
            <a:avLst/>
          </a:prstGeom>
        </p:spPr>
        <p:txBody>
          <a:bodyPr/>
          <a:lstStyle/>
          <a:p>
            <a:fld id="{A2498831-1334-B24C-AF1D-30D4CD40B232}" type="slidenum">
              <a:rPr lang="pl-PL" smtClean="0"/>
              <a:t>‹#›</a:t>
            </a:fld>
            <a:endParaRPr lang="pl-PL"/>
          </a:p>
        </p:txBody>
      </p:sp>
      <p:sp>
        <p:nvSpPr>
          <p:cNvPr id="8" name="Prostokąt 7">
            <a:extLst>
              <a:ext uri="{FF2B5EF4-FFF2-40B4-BE49-F238E27FC236}">
                <a16:creationId xmlns:a16="http://schemas.microsoft.com/office/drawing/2014/main" id="{AFA74613-C0C7-3A48-B072-05573695C165}"/>
              </a:ext>
            </a:extLst>
          </p:cNvPr>
          <p:cNvSpPr/>
          <p:nvPr userDrawn="1"/>
        </p:nvSpPr>
        <p:spPr>
          <a:xfrm>
            <a:off x="0" y="1690688"/>
            <a:ext cx="12192000" cy="51673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9" name="Obraz 8" descr="Obraz zawierający obiekt na zewnątrz&#10;&#10;Opis wygenerowany automatycznie">
            <a:extLst>
              <a:ext uri="{FF2B5EF4-FFF2-40B4-BE49-F238E27FC236}">
                <a16:creationId xmlns:a16="http://schemas.microsoft.com/office/drawing/2014/main" id="{42870937-9156-F949-AD51-73B665E88087}"/>
              </a:ext>
            </a:extLst>
          </p:cNvPr>
          <p:cNvPicPr>
            <a:picLocks noChangeAspect="1"/>
          </p:cNvPicPr>
          <p:nvPr userDrawn="1"/>
        </p:nvPicPr>
        <p:blipFill>
          <a:blip r:embed="rId2"/>
          <a:stretch>
            <a:fillRect/>
          </a:stretch>
        </p:blipFill>
        <p:spPr>
          <a:xfrm rot="10800000">
            <a:off x="-1" y="4169664"/>
            <a:ext cx="12209995" cy="2688336"/>
          </a:xfrm>
          <a:prstGeom prst="rect">
            <a:avLst/>
          </a:prstGeom>
        </p:spPr>
      </p:pic>
    </p:spTree>
    <p:extLst>
      <p:ext uri="{BB962C8B-B14F-4D97-AF65-F5344CB8AC3E}">
        <p14:creationId xmlns:p14="http://schemas.microsoft.com/office/powerpoint/2010/main" val="10456336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s_4">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A8A8F80-CD16-784E-953B-1D8BC63B7230}"/>
              </a:ext>
            </a:extLst>
          </p:cNvPr>
          <p:cNvSpPr>
            <a:spLocks noGrp="1"/>
          </p:cNvSpPr>
          <p:nvPr>
            <p:ph type="title" hasCustomPrompt="1"/>
          </p:nvPr>
        </p:nvSpPr>
        <p:spPr/>
        <p:txBody>
          <a:bodyPr/>
          <a:lstStyle>
            <a:lvl1pPr>
              <a:defRPr b="1" i="0">
                <a:latin typeface="IBM Plex Sans" panose="020B0503050203000203" pitchFamily="34" charset="0"/>
              </a:defRPr>
            </a:lvl1pPr>
          </a:lstStyle>
          <a:p>
            <a:r>
              <a:rPr lang="en-GB" sz="44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pl-PL" dirty="0"/>
          </a:p>
        </p:txBody>
      </p:sp>
      <p:sp>
        <p:nvSpPr>
          <p:cNvPr id="5" name="Symbol zastępczy daty 4">
            <a:extLst>
              <a:ext uri="{FF2B5EF4-FFF2-40B4-BE49-F238E27FC236}">
                <a16:creationId xmlns:a16="http://schemas.microsoft.com/office/drawing/2014/main" id="{3B80E5B6-F1A1-7B43-931C-1D8DBC5BF3AF}"/>
              </a:ext>
            </a:extLst>
          </p:cNvPr>
          <p:cNvSpPr>
            <a:spLocks noGrp="1"/>
          </p:cNvSpPr>
          <p:nvPr>
            <p:ph type="dt" sz="half" idx="10"/>
          </p:nvPr>
        </p:nvSpPr>
        <p:spPr>
          <a:xfrm>
            <a:off x="838200" y="6356350"/>
            <a:ext cx="2743200" cy="365125"/>
          </a:xfrm>
          <a:prstGeom prst="rect">
            <a:avLst/>
          </a:prstGeom>
        </p:spPr>
        <p:txBody>
          <a:bodyPr/>
          <a:lstStyle/>
          <a:p>
            <a:fld id="{3173BAD2-05B5-45C0-A037-22DC0C587BFC}" type="datetime1">
              <a:rPr lang="en-US" smtClean="0"/>
              <a:t>10/6/2022</a:t>
            </a:fld>
            <a:endParaRPr lang="pl-PL"/>
          </a:p>
        </p:txBody>
      </p:sp>
      <p:sp>
        <p:nvSpPr>
          <p:cNvPr id="6" name="Symbol zastępczy stopki 5">
            <a:extLst>
              <a:ext uri="{FF2B5EF4-FFF2-40B4-BE49-F238E27FC236}">
                <a16:creationId xmlns:a16="http://schemas.microsoft.com/office/drawing/2014/main" id="{BE056BF8-9A9B-6B48-83AE-9B0482E10537}"/>
              </a:ext>
            </a:extLst>
          </p:cNvPr>
          <p:cNvSpPr>
            <a:spLocks noGrp="1"/>
          </p:cNvSpPr>
          <p:nvPr>
            <p:ph type="ftr" sz="quarter" idx="11"/>
          </p:nvPr>
        </p:nvSpPr>
        <p:spPr>
          <a:xfrm>
            <a:off x="4038600" y="6356350"/>
            <a:ext cx="4114800" cy="365125"/>
          </a:xfrm>
          <a:prstGeom prst="rect">
            <a:avLst/>
          </a:prstGeom>
        </p:spPr>
        <p:txBody>
          <a:bodyPr/>
          <a:lstStyle/>
          <a:p>
            <a:endParaRPr lang="pl-PL"/>
          </a:p>
        </p:txBody>
      </p:sp>
      <p:sp>
        <p:nvSpPr>
          <p:cNvPr id="7" name="Symbol zastępczy numeru slajdu 6">
            <a:extLst>
              <a:ext uri="{FF2B5EF4-FFF2-40B4-BE49-F238E27FC236}">
                <a16:creationId xmlns:a16="http://schemas.microsoft.com/office/drawing/2014/main" id="{038D7CB6-B198-C84B-A147-FDCF3C042B08}"/>
              </a:ext>
            </a:extLst>
          </p:cNvPr>
          <p:cNvSpPr>
            <a:spLocks noGrp="1"/>
          </p:cNvSpPr>
          <p:nvPr>
            <p:ph type="sldNum" sz="quarter" idx="12"/>
          </p:nvPr>
        </p:nvSpPr>
        <p:spPr>
          <a:xfrm>
            <a:off x="8610600" y="6356350"/>
            <a:ext cx="2743200" cy="365125"/>
          </a:xfrm>
          <a:prstGeom prst="rect">
            <a:avLst/>
          </a:prstGeom>
        </p:spPr>
        <p:txBody>
          <a:bodyPr/>
          <a:lstStyle/>
          <a:p>
            <a:fld id="{A2498831-1334-B24C-AF1D-30D4CD40B232}" type="slidenum">
              <a:rPr lang="pl-PL" smtClean="0"/>
              <a:t>‹#›</a:t>
            </a:fld>
            <a:endParaRPr lang="pl-PL"/>
          </a:p>
        </p:txBody>
      </p:sp>
      <p:sp>
        <p:nvSpPr>
          <p:cNvPr id="8" name="Prostokąt 7">
            <a:extLst>
              <a:ext uri="{FF2B5EF4-FFF2-40B4-BE49-F238E27FC236}">
                <a16:creationId xmlns:a16="http://schemas.microsoft.com/office/drawing/2014/main" id="{AFA74613-C0C7-3A48-B072-05573695C165}"/>
              </a:ext>
            </a:extLst>
          </p:cNvPr>
          <p:cNvSpPr/>
          <p:nvPr userDrawn="1"/>
        </p:nvSpPr>
        <p:spPr>
          <a:xfrm>
            <a:off x="0" y="1690688"/>
            <a:ext cx="12192000" cy="51673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4" name="Obraz 3" descr="Obraz zawierający obiekt na zewnątrz&#10;&#10;Opis wygenerowany automatycznie">
            <a:extLst>
              <a:ext uri="{FF2B5EF4-FFF2-40B4-BE49-F238E27FC236}">
                <a16:creationId xmlns:a16="http://schemas.microsoft.com/office/drawing/2014/main" id="{46E3F139-D050-BE4F-868D-04054B56F018}"/>
              </a:ext>
            </a:extLst>
          </p:cNvPr>
          <p:cNvPicPr>
            <a:picLocks noChangeAspect="1"/>
          </p:cNvPicPr>
          <p:nvPr userDrawn="1"/>
        </p:nvPicPr>
        <p:blipFill>
          <a:blip r:embed="rId2"/>
          <a:stretch>
            <a:fillRect/>
          </a:stretch>
        </p:blipFill>
        <p:spPr>
          <a:xfrm rot="10800000">
            <a:off x="0" y="5014163"/>
            <a:ext cx="12192000" cy="2684374"/>
          </a:xfrm>
          <a:prstGeom prst="rect">
            <a:avLst/>
          </a:prstGeom>
        </p:spPr>
      </p:pic>
    </p:spTree>
    <p:extLst>
      <p:ext uri="{BB962C8B-B14F-4D97-AF65-F5344CB8AC3E}">
        <p14:creationId xmlns:p14="http://schemas.microsoft.com/office/powerpoint/2010/main" val="20608269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s_5">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648041C-673F-5C4E-B256-EFB57322572D}"/>
              </a:ext>
            </a:extLst>
          </p:cNvPr>
          <p:cNvSpPr>
            <a:spLocks noGrp="1"/>
          </p:cNvSpPr>
          <p:nvPr>
            <p:ph type="title" hasCustomPrompt="1"/>
          </p:nvPr>
        </p:nvSpPr>
        <p:spPr>
          <a:xfrm>
            <a:off x="839788" y="365125"/>
            <a:ext cx="10515600" cy="1325563"/>
          </a:xfrm>
        </p:spPr>
        <p:txBody>
          <a:bodyPr/>
          <a:lstStyle/>
          <a:p>
            <a:r>
              <a:rPr lang="en-GB" sz="44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pl-PL" dirty="0"/>
          </a:p>
        </p:txBody>
      </p:sp>
      <p:sp>
        <p:nvSpPr>
          <p:cNvPr id="3" name="Symbol zastępczy tekstu 2">
            <a:extLst>
              <a:ext uri="{FF2B5EF4-FFF2-40B4-BE49-F238E27FC236}">
                <a16:creationId xmlns:a16="http://schemas.microsoft.com/office/drawing/2014/main" id="{01FF9CCB-9274-C94A-A6B7-EF05EA2FD02D}"/>
              </a:ext>
            </a:extLst>
          </p:cNvPr>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dirty="0" err="1"/>
              <a:t>Click</a:t>
            </a:r>
            <a:endParaRPr lang="pl-PL" dirty="0"/>
          </a:p>
        </p:txBody>
      </p:sp>
      <p:sp>
        <p:nvSpPr>
          <p:cNvPr id="4" name="Symbol zastępczy zawartości 3">
            <a:extLst>
              <a:ext uri="{FF2B5EF4-FFF2-40B4-BE49-F238E27FC236}">
                <a16:creationId xmlns:a16="http://schemas.microsoft.com/office/drawing/2014/main" id="{2B909FF0-941C-DF40-AE96-4827872A24BC}"/>
              </a:ext>
            </a:extLst>
          </p:cNvPr>
          <p:cNvSpPr>
            <a:spLocks noGrp="1"/>
          </p:cNvSpPr>
          <p:nvPr>
            <p:ph sz="half" idx="2" hasCustomPrompt="1"/>
          </p:nvPr>
        </p:nvSpPr>
        <p:spPr>
          <a:xfrm>
            <a:off x="839788" y="2505075"/>
            <a:ext cx="5157787" cy="3684588"/>
          </a:xfrm>
        </p:spPr>
        <p:txBody>
          <a:bodyPr/>
          <a:lstStyle/>
          <a:p>
            <a:pPr lvl="0"/>
            <a:r>
              <a:rPr lang="pl-PL" dirty="0" err="1"/>
              <a:t>Click</a:t>
            </a:r>
            <a:endParaRPr lang="pl-PL" dirty="0"/>
          </a:p>
        </p:txBody>
      </p:sp>
      <p:sp>
        <p:nvSpPr>
          <p:cNvPr id="5" name="Symbol zastępczy tekstu 4">
            <a:extLst>
              <a:ext uri="{FF2B5EF4-FFF2-40B4-BE49-F238E27FC236}">
                <a16:creationId xmlns:a16="http://schemas.microsoft.com/office/drawing/2014/main" id="{FA650392-7B7D-3145-8C6B-CB30262203B1}"/>
              </a:ext>
            </a:extLst>
          </p:cNvPr>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dirty="0" err="1"/>
              <a:t>Click</a:t>
            </a:r>
            <a:endParaRPr lang="pl-PL" dirty="0"/>
          </a:p>
        </p:txBody>
      </p:sp>
      <p:sp>
        <p:nvSpPr>
          <p:cNvPr id="6" name="Symbol zastępczy zawartości 5">
            <a:extLst>
              <a:ext uri="{FF2B5EF4-FFF2-40B4-BE49-F238E27FC236}">
                <a16:creationId xmlns:a16="http://schemas.microsoft.com/office/drawing/2014/main" id="{7B946B8F-AC62-1340-BC5F-32DF696DB23F}"/>
              </a:ext>
            </a:extLst>
          </p:cNvPr>
          <p:cNvSpPr>
            <a:spLocks noGrp="1"/>
          </p:cNvSpPr>
          <p:nvPr>
            <p:ph sz="quarter" idx="4" hasCustomPrompt="1"/>
          </p:nvPr>
        </p:nvSpPr>
        <p:spPr>
          <a:xfrm>
            <a:off x="6172200" y="2505075"/>
            <a:ext cx="5183188" cy="3684588"/>
          </a:xfrm>
        </p:spPr>
        <p:txBody>
          <a:bodyPr/>
          <a:lstStyle/>
          <a:p>
            <a:pPr lvl="0"/>
            <a:r>
              <a:rPr lang="pl-PL" dirty="0" err="1"/>
              <a:t>Click</a:t>
            </a:r>
            <a:endParaRPr lang="pl-PL" dirty="0"/>
          </a:p>
        </p:txBody>
      </p:sp>
      <p:sp>
        <p:nvSpPr>
          <p:cNvPr id="7" name="Symbol zastępczy daty 6">
            <a:extLst>
              <a:ext uri="{FF2B5EF4-FFF2-40B4-BE49-F238E27FC236}">
                <a16:creationId xmlns:a16="http://schemas.microsoft.com/office/drawing/2014/main" id="{975BAB6E-9C79-9B40-89A3-055A8DEA2F4E}"/>
              </a:ext>
            </a:extLst>
          </p:cNvPr>
          <p:cNvSpPr>
            <a:spLocks noGrp="1"/>
          </p:cNvSpPr>
          <p:nvPr>
            <p:ph type="dt" sz="half" idx="10"/>
          </p:nvPr>
        </p:nvSpPr>
        <p:spPr>
          <a:xfrm>
            <a:off x="838200" y="6356350"/>
            <a:ext cx="2743200" cy="365125"/>
          </a:xfrm>
          <a:prstGeom prst="rect">
            <a:avLst/>
          </a:prstGeom>
        </p:spPr>
        <p:txBody>
          <a:bodyPr/>
          <a:lstStyle/>
          <a:p>
            <a:fld id="{DDF3092A-16BB-4E28-BBE4-AE1D50DD3BC9}" type="datetime1">
              <a:rPr lang="en-US" smtClean="0"/>
              <a:t>10/6/2022</a:t>
            </a:fld>
            <a:endParaRPr lang="pl-PL"/>
          </a:p>
        </p:txBody>
      </p:sp>
      <p:sp>
        <p:nvSpPr>
          <p:cNvPr id="8" name="Symbol zastępczy stopki 7">
            <a:extLst>
              <a:ext uri="{FF2B5EF4-FFF2-40B4-BE49-F238E27FC236}">
                <a16:creationId xmlns:a16="http://schemas.microsoft.com/office/drawing/2014/main" id="{3C8683D1-B972-4A47-9E91-B3825838E78F}"/>
              </a:ext>
            </a:extLst>
          </p:cNvPr>
          <p:cNvSpPr>
            <a:spLocks noGrp="1"/>
          </p:cNvSpPr>
          <p:nvPr>
            <p:ph type="ftr" sz="quarter" idx="11"/>
          </p:nvPr>
        </p:nvSpPr>
        <p:spPr>
          <a:xfrm>
            <a:off x="4038600" y="6356350"/>
            <a:ext cx="4114800" cy="365125"/>
          </a:xfrm>
          <a:prstGeom prst="rect">
            <a:avLst/>
          </a:prstGeom>
        </p:spPr>
        <p:txBody>
          <a:bodyPr/>
          <a:lstStyle/>
          <a:p>
            <a:endParaRPr lang="pl-PL"/>
          </a:p>
        </p:txBody>
      </p:sp>
      <p:sp>
        <p:nvSpPr>
          <p:cNvPr id="9" name="Symbol zastępczy numeru slajdu 8">
            <a:extLst>
              <a:ext uri="{FF2B5EF4-FFF2-40B4-BE49-F238E27FC236}">
                <a16:creationId xmlns:a16="http://schemas.microsoft.com/office/drawing/2014/main" id="{31E51FB3-B286-1448-A06E-F032CF346851}"/>
              </a:ext>
            </a:extLst>
          </p:cNvPr>
          <p:cNvSpPr>
            <a:spLocks noGrp="1"/>
          </p:cNvSpPr>
          <p:nvPr>
            <p:ph type="sldNum" sz="quarter" idx="12"/>
          </p:nvPr>
        </p:nvSpPr>
        <p:spPr>
          <a:xfrm>
            <a:off x="8610600" y="6356350"/>
            <a:ext cx="2743200" cy="365125"/>
          </a:xfrm>
          <a:prstGeom prst="rect">
            <a:avLst/>
          </a:prstGeom>
        </p:spPr>
        <p:txBody>
          <a:bodyPr/>
          <a:lstStyle/>
          <a:p>
            <a:fld id="{A2498831-1334-B24C-AF1D-30D4CD40B232}" type="slidenum">
              <a:rPr lang="pl-PL" smtClean="0"/>
              <a:t>‹#›</a:t>
            </a:fld>
            <a:endParaRPr lang="pl-PL"/>
          </a:p>
        </p:txBody>
      </p:sp>
    </p:spTree>
    <p:extLst>
      <p:ext uri="{BB962C8B-B14F-4D97-AF65-F5344CB8AC3E}">
        <p14:creationId xmlns:p14="http://schemas.microsoft.com/office/powerpoint/2010/main" val="7090111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_6">
    <p:spTree>
      <p:nvGrpSpPr>
        <p:cNvPr id="1" name=""/>
        <p:cNvGrpSpPr/>
        <p:nvPr/>
      </p:nvGrpSpPr>
      <p:grpSpPr>
        <a:xfrm>
          <a:off x="0" y="0"/>
          <a:ext cx="0" cy="0"/>
          <a:chOff x="0" y="0"/>
          <a:chExt cx="0" cy="0"/>
        </a:xfrm>
      </p:grpSpPr>
      <p:sp>
        <p:nvSpPr>
          <p:cNvPr id="12" name="Prostokąt 11">
            <a:extLst>
              <a:ext uri="{FF2B5EF4-FFF2-40B4-BE49-F238E27FC236}">
                <a16:creationId xmlns:a16="http://schemas.microsoft.com/office/drawing/2014/main" id="{AC66C2A8-0BFB-8C42-BE0E-0B1BAED43A8E}"/>
              </a:ext>
            </a:extLst>
          </p:cNvPr>
          <p:cNvSpPr/>
          <p:nvPr userDrawn="1"/>
        </p:nvSpPr>
        <p:spPr>
          <a:xfrm>
            <a:off x="0" y="-17088"/>
            <a:ext cx="12192000" cy="1707776"/>
          </a:xfrm>
          <a:prstGeom prst="rect">
            <a:avLst/>
          </a:prstGeom>
          <a:solidFill>
            <a:srgbClr val="1216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 name="Tytuł 1">
            <a:extLst>
              <a:ext uri="{FF2B5EF4-FFF2-40B4-BE49-F238E27FC236}">
                <a16:creationId xmlns:a16="http://schemas.microsoft.com/office/drawing/2014/main" id="{F52BD1B3-C12C-BD41-A2A9-FFFDD2E1F59F}"/>
              </a:ext>
            </a:extLst>
          </p:cNvPr>
          <p:cNvSpPr>
            <a:spLocks noGrp="1"/>
          </p:cNvSpPr>
          <p:nvPr>
            <p:ph type="title" hasCustomPrompt="1"/>
          </p:nvPr>
        </p:nvSpPr>
        <p:spPr/>
        <p:txBody>
          <a:bodyPr/>
          <a:lstStyle>
            <a:lvl1pPr>
              <a:defRPr b="1" i="0">
                <a:solidFill>
                  <a:schemeClr val="bg1"/>
                </a:solidFill>
                <a:latin typeface="IBM Plex Sans" panose="020B0503050203000203" pitchFamily="34" charset="0"/>
              </a:defRPr>
            </a:lvl1pPr>
          </a:lstStyle>
          <a:p>
            <a:r>
              <a:rPr lang="en-GB" sz="44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pl-PL" dirty="0"/>
          </a:p>
        </p:txBody>
      </p:sp>
      <p:sp>
        <p:nvSpPr>
          <p:cNvPr id="11" name="Prostokąt 10">
            <a:extLst>
              <a:ext uri="{FF2B5EF4-FFF2-40B4-BE49-F238E27FC236}">
                <a16:creationId xmlns:a16="http://schemas.microsoft.com/office/drawing/2014/main" id="{1C1C0D1B-D6BE-5348-9CE1-7135E3CB727C}"/>
              </a:ext>
            </a:extLst>
          </p:cNvPr>
          <p:cNvSpPr/>
          <p:nvPr userDrawn="1"/>
        </p:nvSpPr>
        <p:spPr>
          <a:xfrm>
            <a:off x="6096001" y="1690689"/>
            <a:ext cx="3056466" cy="5167312"/>
          </a:xfrm>
          <a:prstGeom prst="rect">
            <a:avLst/>
          </a:prstGeom>
          <a:solidFill>
            <a:srgbClr val="4D53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8" name="Prostokąt 17">
            <a:extLst>
              <a:ext uri="{FF2B5EF4-FFF2-40B4-BE49-F238E27FC236}">
                <a16:creationId xmlns:a16="http://schemas.microsoft.com/office/drawing/2014/main" id="{C007C402-9110-7A41-9763-B4C4BED39A2D}"/>
              </a:ext>
            </a:extLst>
          </p:cNvPr>
          <p:cNvSpPr/>
          <p:nvPr userDrawn="1"/>
        </p:nvSpPr>
        <p:spPr>
          <a:xfrm>
            <a:off x="3039534" y="1690689"/>
            <a:ext cx="3056466" cy="5167312"/>
          </a:xfrm>
          <a:prstGeom prst="rect">
            <a:avLst/>
          </a:prstGeom>
          <a:solidFill>
            <a:srgbClr val="343A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 name="Prostokąt 18">
            <a:extLst>
              <a:ext uri="{FF2B5EF4-FFF2-40B4-BE49-F238E27FC236}">
                <a16:creationId xmlns:a16="http://schemas.microsoft.com/office/drawing/2014/main" id="{10180D45-E09C-A644-9AB8-F7F634C2F822}"/>
              </a:ext>
            </a:extLst>
          </p:cNvPr>
          <p:cNvSpPr/>
          <p:nvPr userDrawn="1"/>
        </p:nvSpPr>
        <p:spPr>
          <a:xfrm>
            <a:off x="-16933" y="1690689"/>
            <a:ext cx="3056466" cy="5167312"/>
          </a:xfrm>
          <a:prstGeom prst="rect">
            <a:avLst/>
          </a:prstGeom>
          <a:solidFill>
            <a:srgbClr val="2127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0" name="Prostokąt 19">
            <a:extLst>
              <a:ext uri="{FF2B5EF4-FFF2-40B4-BE49-F238E27FC236}">
                <a16:creationId xmlns:a16="http://schemas.microsoft.com/office/drawing/2014/main" id="{C13AEA28-EDF1-F94F-A659-9FF3E36C3343}"/>
              </a:ext>
            </a:extLst>
          </p:cNvPr>
          <p:cNvSpPr/>
          <p:nvPr userDrawn="1"/>
        </p:nvSpPr>
        <p:spPr>
          <a:xfrm>
            <a:off x="9152466" y="1690689"/>
            <a:ext cx="3056466" cy="5167312"/>
          </a:xfrm>
          <a:prstGeom prst="rect">
            <a:avLst/>
          </a:prstGeom>
          <a:solidFill>
            <a:srgbClr val="6970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2" name="Symbol zastępczy zawartości 3">
            <a:extLst>
              <a:ext uri="{FF2B5EF4-FFF2-40B4-BE49-F238E27FC236}">
                <a16:creationId xmlns:a16="http://schemas.microsoft.com/office/drawing/2014/main" id="{F72A5DA8-81DF-2846-A07B-740B1C57B46E}"/>
              </a:ext>
            </a:extLst>
          </p:cNvPr>
          <p:cNvSpPr>
            <a:spLocks noGrp="1"/>
          </p:cNvSpPr>
          <p:nvPr>
            <p:ph sz="half" idx="2" hasCustomPrompt="1"/>
          </p:nvPr>
        </p:nvSpPr>
        <p:spPr>
          <a:xfrm>
            <a:off x="411427" y="1991728"/>
            <a:ext cx="2199745" cy="36845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err="1"/>
              <a:t>Click</a:t>
            </a:r>
            <a:endParaRPr lang="pl-PL" dirty="0"/>
          </a:p>
        </p:txBody>
      </p:sp>
      <p:sp>
        <p:nvSpPr>
          <p:cNvPr id="23" name="Symbol zastępczy zawartości 3">
            <a:extLst>
              <a:ext uri="{FF2B5EF4-FFF2-40B4-BE49-F238E27FC236}">
                <a16:creationId xmlns:a16="http://schemas.microsoft.com/office/drawing/2014/main" id="{5CC40121-C397-7B47-8430-8B42B6B8AF51}"/>
              </a:ext>
            </a:extLst>
          </p:cNvPr>
          <p:cNvSpPr>
            <a:spLocks noGrp="1"/>
          </p:cNvSpPr>
          <p:nvPr>
            <p:ph sz="half" idx="10" hasCustomPrompt="1"/>
          </p:nvPr>
        </p:nvSpPr>
        <p:spPr>
          <a:xfrm>
            <a:off x="3507554" y="1991728"/>
            <a:ext cx="2199745" cy="36845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err="1"/>
              <a:t>Click</a:t>
            </a:r>
            <a:endParaRPr lang="pl-PL" dirty="0"/>
          </a:p>
        </p:txBody>
      </p:sp>
      <p:sp>
        <p:nvSpPr>
          <p:cNvPr id="24" name="Symbol zastępczy zawartości 3">
            <a:extLst>
              <a:ext uri="{FF2B5EF4-FFF2-40B4-BE49-F238E27FC236}">
                <a16:creationId xmlns:a16="http://schemas.microsoft.com/office/drawing/2014/main" id="{3C351B2C-B74E-C84C-8A5A-87CFF57B84C9}"/>
              </a:ext>
            </a:extLst>
          </p:cNvPr>
          <p:cNvSpPr>
            <a:spLocks noGrp="1"/>
          </p:cNvSpPr>
          <p:nvPr>
            <p:ph sz="half" idx="11" hasCustomPrompt="1"/>
          </p:nvPr>
        </p:nvSpPr>
        <p:spPr>
          <a:xfrm>
            <a:off x="6507428" y="1991728"/>
            <a:ext cx="2199745" cy="36845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err="1"/>
              <a:t>Click</a:t>
            </a:r>
            <a:endParaRPr lang="pl-PL" dirty="0"/>
          </a:p>
        </p:txBody>
      </p:sp>
      <p:sp>
        <p:nvSpPr>
          <p:cNvPr id="25" name="Symbol zastępczy zawartości 3">
            <a:extLst>
              <a:ext uri="{FF2B5EF4-FFF2-40B4-BE49-F238E27FC236}">
                <a16:creationId xmlns:a16="http://schemas.microsoft.com/office/drawing/2014/main" id="{5F0F6F5C-559A-404E-A3C3-C24FD354DED5}"/>
              </a:ext>
            </a:extLst>
          </p:cNvPr>
          <p:cNvSpPr>
            <a:spLocks noGrp="1"/>
          </p:cNvSpPr>
          <p:nvPr>
            <p:ph sz="half" idx="12" hasCustomPrompt="1"/>
          </p:nvPr>
        </p:nvSpPr>
        <p:spPr>
          <a:xfrm>
            <a:off x="9619596" y="1991728"/>
            <a:ext cx="2199745" cy="36845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err="1"/>
              <a:t>Click</a:t>
            </a:r>
            <a:endParaRPr lang="pl-PL" dirty="0"/>
          </a:p>
        </p:txBody>
      </p:sp>
    </p:spTree>
    <p:extLst>
      <p:ext uri="{BB962C8B-B14F-4D97-AF65-F5344CB8AC3E}">
        <p14:creationId xmlns:p14="http://schemas.microsoft.com/office/powerpoint/2010/main" val="10198590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_6b">
    <p:spTree>
      <p:nvGrpSpPr>
        <p:cNvPr id="1" name=""/>
        <p:cNvGrpSpPr/>
        <p:nvPr/>
      </p:nvGrpSpPr>
      <p:grpSpPr>
        <a:xfrm>
          <a:off x="0" y="0"/>
          <a:ext cx="0" cy="0"/>
          <a:chOff x="0" y="0"/>
          <a:chExt cx="0" cy="0"/>
        </a:xfrm>
      </p:grpSpPr>
      <p:sp>
        <p:nvSpPr>
          <p:cNvPr id="33" name="Prostokąt 32">
            <a:extLst>
              <a:ext uri="{FF2B5EF4-FFF2-40B4-BE49-F238E27FC236}">
                <a16:creationId xmlns:a16="http://schemas.microsoft.com/office/drawing/2014/main" id="{0F9C3A3C-6DF1-E147-8072-5241F8302CF7}"/>
              </a:ext>
            </a:extLst>
          </p:cNvPr>
          <p:cNvSpPr/>
          <p:nvPr userDrawn="1"/>
        </p:nvSpPr>
        <p:spPr>
          <a:xfrm>
            <a:off x="0" y="-17088"/>
            <a:ext cx="12192000" cy="1707776"/>
          </a:xfrm>
          <a:prstGeom prst="rect">
            <a:avLst/>
          </a:prstGeom>
          <a:solidFill>
            <a:srgbClr val="1216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Prostokąt 14">
            <a:extLst>
              <a:ext uri="{FF2B5EF4-FFF2-40B4-BE49-F238E27FC236}">
                <a16:creationId xmlns:a16="http://schemas.microsoft.com/office/drawing/2014/main" id="{1BAB5294-1F51-044B-885A-52C775E30F2D}"/>
              </a:ext>
            </a:extLst>
          </p:cNvPr>
          <p:cNvSpPr/>
          <p:nvPr userDrawn="1"/>
        </p:nvSpPr>
        <p:spPr>
          <a:xfrm>
            <a:off x="-1" y="1690688"/>
            <a:ext cx="4066500" cy="5167312"/>
          </a:xfrm>
          <a:prstGeom prst="rect">
            <a:avLst/>
          </a:prstGeom>
          <a:solidFill>
            <a:srgbClr val="2127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9" name="Prostokąt 28">
            <a:extLst>
              <a:ext uri="{FF2B5EF4-FFF2-40B4-BE49-F238E27FC236}">
                <a16:creationId xmlns:a16="http://schemas.microsoft.com/office/drawing/2014/main" id="{9D05A03D-09D5-594D-8D21-0AEC0F3BF058}"/>
              </a:ext>
            </a:extLst>
          </p:cNvPr>
          <p:cNvSpPr/>
          <p:nvPr userDrawn="1"/>
        </p:nvSpPr>
        <p:spPr>
          <a:xfrm>
            <a:off x="8125503" y="1690688"/>
            <a:ext cx="4066500" cy="5167312"/>
          </a:xfrm>
          <a:prstGeom prst="rect">
            <a:avLst/>
          </a:prstGeom>
          <a:solidFill>
            <a:srgbClr val="6970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0" name="Prostokąt 29">
            <a:extLst>
              <a:ext uri="{FF2B5EF4-FFF2-40B4-BE49-F238E27FC236}">
                <a16:creationId xmlns:a16="http://schemas.microsoft.com/office/drawing/2014/main" id="{6E6AF48B-4EAF-8C4B-8492-67E5D785F5CD}"/>
              </a:ext>
            </a:extLst>
          </p:cNvPr>
          <p:cNvSpPr/>
          <p:nvPr userDrawn="1"/>
        </p:nvSpPr>
        <p:spPr>
          <a:xfrm>
            <a:off x="4063186" y="1690688"/>
            <a:ext cx="4066500" cy="5167312"/>
          </a:xfrm>
          <a:prstGeom prst="rect">
            <a:avLst/>
          </a:prstGeom>
          <a:solidFill>
            <a:srgbClr val="4D53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 name="Tytuł 1">
            <a:extLst>
              <a:ext uri="{FF2B5EF4-FFF2-40B4-BE49-F238E27FC236}">
                <a16:creationId xmlns:a16="http://schemas.microsoft.com/office/drawing/2014/main" id="{F52BD1B3-C12C-BD41-A2A9-FFFDD2E1F59F}"/>
              </a:ext>
            </a:extLst>
          </p:cNvPr>
          <p:cNvSpPr>
            <a:spLocks noGrp="1"/>
          </p:cNvSpPr>
          <p:nvPr>
            <p:ph type="title" hasCustomPrompt="1"/>
          </p:nvPr>
        </p:nvSpPr>
        <p:spPr/>
        <p:txBody>
          <a:bodyPr/>
          <a:lstStyle>
            <a:lvl1pPr>
              <a:defRPr b="1" i="0">
                <a:solidFill>
                  <a:schemeClr val="bg1"/>
                </a:solidFill>
                <a:latin typeface="IBM Plex Sans" panose="020B0503050203000203" pitchFamily="34" charset="0"/>
              </a:defRPr>
            </a:lvl1pPr>
          </a:lstStyle>
          <a:p>
            <a:r>
              <a:rPr lang="en-GB" sz="44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pl-PL" dirty="0"/>
          </a:p>
        </p:txBody>
      </p:sp>
      <p:sp>
        <p:nvSpPr>
          <p:cNvPr id="22" name="Symbol zastępczy zawartości 3">
            <a:extLst>
              <a:ext uri="{FF2B5EF4-FFF2-40B4-BE49-F238E27FC236}">
                <a16:creationId xmlns:a16="http://schemas.microsoft.com/office/drawing/2014/main" id="{F72A5DA8-81DF-2846-A07B-740B1C57B46E}"/>
              </a:ext>
            </a:extLst>
          </p:cNvPr>
          <p:cNvSpPr>
            <a:spLocks noGrp="1"/>
          </p:cNvSpPr>
          <p:nvPr>
            <p:ph sz="half" idx="2" hasCustomPrompt="1"/>
          </p:nvPr>
        </p:nvSpPr>
        <p:spPr>
          <a:xfrm>
            <a:off x="497602" y="2260669"/>
            <a:ext cx="3067981" cy="423220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err="1"/>
              <a:t>Click</a:t>
            </a:r>
            <a:endParaRPr lang="pl-PL" dirty="0"/>
          </a:p>
        </p:txBody>
      </p:sp>
      <p:sp>
        <p:nvSpPr>
          <p:cNvPr id="31" name="Symbol zastępczy zawartości 3">
            <a:extLst>
              <a:ext uri="{FF2B5EF4-FFF2-40B4-BE49-F238E27FC236}">
                <a16:creationId xmlns:a16="http://schemas.microsoft.com/office/drawing/2014/main" id="{E60D1D16-68E5-CA48-93B8-F08D9374BFE2}"/>
              </a:ext>
            </a:extLst>
          </p:cNvPr>
          <p:cNvSpPr>
            <a:spLocks noGrp="1"/>
          </p:cNvSpPr>
          <p:nvPr>
            <p:ph sz="half" idx="10" hasCustomPrompt="1"/>
          </p:nvPr>
        </p:nvSpPr>
        <p:spPr>
          <a:xfrm>
            <a:off x="4572061" y="2260669"/>
            <a:ext cx="3067981" cy="423220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err="1"/>
              <a:t>Click</a:t>
            </a:r>
            <a:endParaRPr lang="pl-PL" dirty="0"/>
          </a:p>
        </p:txBody>
      </p:sp>
      <p:sp>
        <p:nvSpPr>
          <p:cNvPr id="32" name="Symbol zastępczy zawartości 3">
            <a:extLst>
              <a:ext uri="{FF2B5EF4-FFF2-40B4-BE49-F238E27FC236}">
                <a16:creationId xmlns:a16="http://schemas.microsoft.com/office/drawing/2014/main" id="{754AD108-3648-D843-A0BA-34BF354521CF}"/>
              </a:ext>
            </a:extLst>
          </p:cNvPr>
          <p:cNvSpPr>
            <a:spLocks noGrp="1"/>
          </p:cNvSpPr>
          <p:nvPr>
            <p:ph sz="half" idx="11" hasCustomPrompt="1"/>
          </p:nvPr>
        </p:nvSpPr>
        <p:spPr>
          <a:xfrm>
            <a:off x="8659967" y="2260669"/>
            <a:ext cx="3067981" cy="423220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err="1"/>
              <a:t>Click</a:t>
            </a:r>
            <a:endParaRPr lang="pl-PL" dirty="0"/>
          </a:p>
        </p:txBody>
      </p:sp>
    </p:spTree>
    <p:extLst>
      <p:ext uri="{BB962C8B-B14F-4D97-AF65-F5344CB8AC3E}">
        <p14:creationId xmlns:p14="http://schemas.microsoft.com/office/powerpoint/2010/main" val="3072056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s_1">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274F75E-076A-C94D-9E4A-7120A10E2043}"/>
              </a:ext>
            </a:extLst>
          </p:cNvPr>
          <p:cNvSpPr>
            <a:spLocks noGrp="1"/>
          </p:cNvSpPr>
          <p:nvPr>
            <p:ph type="ctrTitle" hasCustomPrompt="1"/>
          </p:nvPr>
        </p:nvSpPr>
        <p:spPr>
          <a:xfrm>
            <a:off x="3079532" y="2207219"/>
            <a:ext cx="7918104" cy="2007097"/>
          </a:xfrm>
        </p:spPr>
        <p:txBody>
          <a:bodyPr anchor="ctr" anchorCtr="0"/>
          <a:lstStyle>
            <a:lvl1pPr algn="r">
              <a:defRPr sz="6000">
                <a:latin typeface="IBM Plex Sans" panose="020B0503050203000203" pitchFamily="34" charset="0"/>
              </a:defRPr>
            </a:lvl1pPr>
          </a:lstStyle>
          <a:p>
            <a:r>
              <a:rPr lang="pl-PL" dirty="0"/>
              <a:t>Presentation </a:t>
            </a:r>
            <a:r>
              <a:rPr lang="pl-PL" dirty="0" err="1"/>
              <a:t>Title</a:t>
            </a:r>
            <a:endParaRPr lang="pl-PL" dirty="0"/>
          </a:p>
        </p:txBody>
      </p:sp>
      <p:sp>
        <p:nvSpPr>
          <p:cNvPr id="3" name="Podtytuł 2">
            <a:extLst>
              <a:ext uri="{FF2B5EF4-FFF2-40B4-BE49-F238E27FC236}">
                <a16:creationId xmlns:a16="http://schemas.microsoft.com/office/drawing/2014/main" id="{E51BCDFA-40D2-104F-AF12-2122100D93F9}"/>
              </a:ext>
            </a:extLst>
          </p:cNvPr>
          <p:cNvSpPr>
            <a:spLocks noGrp="1"/>
          </p:cNvSpPr>
          <p:nvPr>
            <p:ph type="subTitle" idx="1" hasCustomPrompt="1"/>
          </p:nvPr>
        </p:nvSpPr>
        <p:spPr>
          <a:xfrm>
            <a:off x="3079532" y="4330170"/>
            <a:ext cx="7918104" cy="1284817"/>
          </a:xfrm>
        </p:spPr>
        <p:txBody>
          <a:bodyPr/>
          <a:lstStyle>
            <a:lvl1pPr marL="0" indent="0" algn="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dirty="0" err="1"/>
              <a:t>Name</a:t>
            </a:r>
            <a:endParaRPr lang="pl-PL" dirty="0"/>
          </a:p>
        </p:txBody>
      </p:sp>
      <p:pic>
        <p:nvPicPr>
          <p:cNvPr id="5" name="Obraz 4" descr="Obraz zawierający ciemny&#10;&#10;Opis wygenerowany automatycznie">
            <a:extLst>
              <a:ext uri="{FF2B5EF4-FFF2-40B4-BE49-F238E27FC236}">
                <a16:creationId xmlns:a16="http://schemas.microsoft.com/office/drawing/2014/main" id="{9AFFC29D-2984-C44A-8FC3-7E31CB530D8C}"/>
              </a:ext>
            </a:extLst>
          </p:cNvPr>
          <p:cNvPicPr>
            <a:picLocks noChangeAspect="1"/>
          </p:cNvPicPr>
          <p:nvPr userDrawn="1"/>
        </p:nvPicPr>
        <p:blipFill>
          <a:blip r:embed="rId2"/>
          <a:stretch>
            <a:fillRect/>
          </a:stretch>
        </p:blipFill>
        <p:spPr>
          <a:xfrm rot="16200000">
            <a:off x="-2810493" y="2630573"/>
            <a:ext cx="6956968" cy="1594221"/>
          </a:xfrm>
          <a:prstGeom prst="rect">
            <a:avLst/>
          </a:prstGeom>
        </p:spPr>
      </p:pic>
    </p:spTree>
    <p:extLst>
      <p:ext uri="{BB962C8B-B14F-4D97-AF65-F5344CB8AC3E}">
        <p14:creationId xmlns:p14="http://schemas.microsoft.com/office/powerpoint/2010/main" val="35145887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_7">
    <p:spTree>
      <p:nvGrpSpPr>
        <p:cNvPr id="1" name=""/>
        <p:cNvGrpSpPr/>
        <p:nvPr/>
      </p:nvGrpSpPr>
      <p:grpSpPr>
        <a:xfrm>
          <a:off x="0" y="0"/>
          <a:ext cx="0" cy="0"/>
          <a:chOff x="0" y="0"/>
          <a:chExt cx="0" cy="0"/>
        </a:xfrm>
      </p:grpSpPr>
      <p:sp>
        <p:nvSpPr>
          <p:cNvPr id="12" name="Prostokąt 11">
            <a:extLst>
              <a:ext uri="{FF2B5EF4-FFF2-40B4-BE49-F238E27FC236}">
                <a16:creationId xmlns:a16="http://schemas.microsoft.com/office/drawing/2014/main" id="{FEDF00B7-D55C-4349-AA7E-3F515B82314D}"/>
              </a:ext>
            </a:extLst>
          </p:cNvPr>
          <p:cNvSpPr/>
          <p:nvPr userDrawn="1"/>
        </p:nvSpPr>
        <p:spPr>
          <a:xfrm>
            <a:off x="0" y="-17088"/>
            <a:ext cx="12192000" cy="17077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 name="Tytuł 1">
            <a:extLst>
              <a:ext uri="{FF2B5EF4-FFF2-40B4-BE49-F238E27FC236}">
                <a16:creationId xmlns:a16="http://schemas.microsoft.com/office/drawing/2014/main" id="{F52BD1B3-C12C-BD41-A2A9-FFFDD2E1F59F}"/>
              </a:ext>
            </a:extLst>
          </p:cNvPr>
          <p:cNvSpPr>
            <a:spLocks noGrp="1"/>
          </p:cNvSpPr>
          <p:nvPr>
            <p:ph type="title" hasCustomPrompt="1"/>
          </p:nvPr>
        </p:nvSpPr>
        <p:spPr/>
        <p:txBody>
          <a:bodyPr/>
          <a:lstStyle>
            <a:lvl1pPr>
              <a:defRPr b="1" i="0">
                <a:solidFill>
                  <a:schemeClr val="bg1"/>
                </a:solidFill>
                <a:latin typeface="IBM Plex Sans" panose="020B0503050203000203" pitchFamily="34" charset="0"/>
              </a:defRPr>
            </a:lvl1pPr>
          </a:lstStyle>
          <a:p>
            <a:r>
              <a:rPr lang="en-GB" sz="44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pl-PL" dirty="0"/>
          </a:p>
        </p:txBody>
      </p:sp>
      <p:sp>
        <p:nvSpPr>
          <p:cNvPr id="11" name="Prostokąt 10">
            <a:extLst>
              <a:ext uri="{FF2B5EF4-FFF2-40B4-BE49-F238E27FC236}">
                <a16:creationId xmlns:a16="http://schemas.microsoft.com/office/drawing/2014/main" id="{1C1C0D1B-D6BE-5348-9CE1-7135E3CB727C}"/>
              </a:ext>
            </a:extLst>
          </p:cNvPr>
          <p:cNvSpPr/>
          <p:nvPr userDrawn="1"/>
        </p:nvSpPr>
        <p:spPr>
          <a:xfrm>
            <a:off x="6096001" y="1690689"/>
            <a:ext cx="3056466" cy="5167312"/>
          </a:xfrm>
          <a:prstGeom prst="rect">
            <a:avLst/>
          </a:prstGeom>
          <a:solidFill>
            <a:srgbClr val="F1C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8" name="Prostokąt 17">
            <a:extLst>
              <a:ext uri="{FF2B5EF4-FFF2-40B4-BE49-F238E27FC236}">
                <a16:creationId xmlns:a16="http://schemas.microsoft.com/office/drawing/2014/main" id="{C007C402-9110-7A41-9763-B4C4BED39A2D}"/>
              </a:ext>
            </a:extLst>
          </p:cNvPr>
          <p:cNvSpPr/>
          <p:nvPr userDrawn="1"/>
        </p:nvSpPr>
        <p:spPr>
          <a:xfrm>
            <a:off x="3039534" y="1690689"/>
            <a:ext cx="3056466" cy="5167312"/>
          </a:xfrm>
          <a:prstGeom prst="rect">
            <a:avLst/>
          </a:prstGeom>
          <a:solidFill>
            <a:srgbClr val="D2A1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 name="Prostokąt 18">
            <a:extLst>
              <a:ext uri="{FF2B5EF4-FFF2-40B4-BE49-F238E27FC236}">
                <a16:creationId xmlns:a16="http://schemas.microsoft.com/office/drawing/2014/main" id="{10180D45-E09C-A644-9AB8-F7F634C2F822}"/>
              </a:ext>
            </a:extLst>
          </p:cNvPr>
          <p:cNvSpPr/>
          <p:nvPr userDrawn="1"/>
        </p:nvSpPr>
        <p:spPr>
          <a:xfrm>
            <a:off x="-16933" y="1690689"/>
            <a:ext cx="3056466" cy="5167312"/>
          </a:xfrm>
          <a:prstGeom prst="rect">
            <a:avLst/>
          </a:prstGeom>
          <a:solidFill>
            <a:srgbClr val="B28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0" name="Prostokąt 19">
            <a:extLst>
              <a:ext uri="{FF2B5EF4-FFF2-40B4-BE49-F238E27FC236}">
                <a16:creationId xmlns:a16="http://schemas.microsoft.com/office/drawing/2014/main" id="{C13AEA28-EDF1-F94F-A659-9FF3E36C3343}"/>
              </a:ext>
            </a:extLst>
          </p:cNvPr>
          <p:cNvSpPr/>
          <p:nvPr userDrawn="1"/>
        </p:nvSpPr>
        <p:spPr>
          <a:xfrm>
            <a:off x="9152466" y="1690689"/>
            <a:ext cx="3056466" cy="5167312"/>
          </a:xfrm>
          <a:prstGeom prst="rect">
            <a:avLst/>
          </a:prstGeom>
          <a:solidFill>
            <a:srgbClr val="FDDC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2" name="Symbol zastępczy zawartości 3">
            <a:extLst>
              <a:ext uri="{FF2B5EF4-FFF2-40B4-BE49-F238E27FC236}">
                <a16:creationId xmlns:a16="http://schemas.microsoft.com/office/drawing/2014/main" id="{F72A5DA8-81DF-2846-A07B-740B1C57B46E}"/>
              </a:ext>
            </a:extLst>
          </p:cNvPr>
          <p:cNvSpPr>
            <a:spLocks noGrp="1"/>
          </p:cNvSpPr>
          <p:nvPr>
            <p:ph sz="half" idx="2" hasCustomPrompt="1"/>
          </p:nvPr>
        </p:nvSpPr>
        <p:spPr>
          <a:xfrm>
            <a:off x="411427" y="1991728"/>
            <a:ext cx="2199745" cy="3684588"/>
          </a:xfrm>
        </p:spPr>
        <p:txBody>
          <a:bodyPr/>
          <a:lstStyle>
            <a:lvl1pPr>
              <a:defRPr>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err="1"/>
              <a:t>Click</a:t>
            </a:r>
            <a:endParaRPr lang="pl-PL" dirty="0"/>
          </a:p>
        </p:txBody>
      </p:sp>
      <p:sp>
        <p:nvSpPr>
          <p:cNvPr id="23" name="Symbol zastępczy zawartości 3">
            <a:extLst>
              <a:ext uri="{FF2B5EF4-FFF2-40B4-BE49-F238E27FC236}">
                <a16:creationId xmlns:a16="http://schemas.microsoft.com/office/drawing/2014/main" id="{5CC40121-C397-7B47-8430-8B42B6B8AF51}"/>
              </a:ext>
            </a:extLst>
          </p:cNvPr>
          <p:cNvSpPr>
            <a:spLocks noGrp="1"/>
          </p:cNvSpPr>
          <p:nvPr>
            <p:ph sz="half" idx="10" hasCustomPrompt="1"/>
          </p:nvPr>
        </p:nvSpPr>
        <p:spPr>
          <a:xfrm>
            <a:off x="3507554" y="1991728"/>
            <a:ext cx="2199745" cy="3684588"/>
          </a:xfrm>
        </p:spPr>
        <p:txBody>
          <a:bodyPr/>
          <a:lstStyle>
            <a:lvl1pPr>
              <a:defRPr>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err="1"/>
              <a:t>Click</a:t>
            </a:r>
            <a:endParaRPr lang="pl-PL" dirty="0"/>
          </a:p>
        </p:txBody>
      </p:sp>
      <p:sp>
        <p:nvSpPr>
          <p:cNvPr id="24" name="Symbol zastępczy zawartości 3">
            <a:extLst>
              <a:ext uri="{FF2B5EF4-FFF2-40B4-BE49-F238E27FC236}">
                <a16:creationId xmlns:a16="http://schemas.microsoft.com/office/drawing/2014/main" id="{3C351B2C-B74E-C84C-8A5A-87CFF57B84C9}"/>
              </a:ext>
            </a:extLst>
          </p:cNvPr>
          <p:cNvSpPr>
            <a:spLocks noGrp="1"/>
          </p:cNvSpPr>
          <p:nvPr>
            <p:ph sz="half" idx="11" hasCustomPrompt="1"/>
          </p:nvPr>
        </p:nvSpPr>
        <p:spPr>
          <a:xfrm>
            <a:off x="6507428" y="1991728"/>
            <a:ext cx="2199745" cy="3684588"/>
          </a:xfrm>
        </p:spPr>
        <p:txBody>
          <a:bodyPr/>
          <a:lstStyle>
            <a:lvl1pPr>
              <a:defRPr>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err="1"/>
              <a:t>Click</a:t>
            </a:r>
            <a:endParaRPr lang="pl-PL" dirty="0"/>
          </a:p>
        </p:txBody>
      </p:sp>
      <p:sp>
        <p:nvSpPr>
          <p:cNvPr id="25" name="Symbol zastępczy zawartości 3">
            <a:extLst>
              <a:ext uri="{FF2B5EF4-FFF2-40B4-BE49-F238E27FC236}">
                <a16:creationId xmlns:a16="http://schemas.microsoft.com/office/drawing/2014/main" id="{5F0F6F5C-559A-404E-A3C3-C24FD354DED5}"/>
              </a:ext>
            </a:extLst>
          </p:cNvPr>
          <p:cNvSpPr>
            <a:spLocks noGrp="1"/>
          </p:cNvSpPr>
          <p:nvPr>
            <p:ph sz="half" idx="12" hasCustomPrompt="1"/>
          </p:nvPr>
        </p:nvSpPr>
        <p:spPr>
          <a:xfrm>
            <a:off x="9619596" y="1991728"/>
            <a:ext cx="2199745" cy="3684588"/>
          </a:xfrm>
        </p:spPr>
        <p:txBody>
          <a:bodyPr/>
          <a:lstStyle>
            <a:lvl1pPr>
              <a:defRPr>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err="1"/>
              <a:t>Click</a:t>
            </a:r>
            <a:endParaRPr lang="pl-PL" dirty="0"/>
          </a:p>
        </p:txBody>
      </p:sp>
    </p:spTree>
    <p:extLst>
      <p:ext uri="{BB962C8B-B14F-4D97-AF65-F5344CB8AC3E}">
        <p14:creationId xmlns:p14="http://schemas.microsoft.com/office/powerpoint/2010/main" val="40966855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_7b">
    <p:spTree>
      <p:nvGrpSpPr>
        <p:cNvPr id="1" name=""/>
        <p:cNvGrpSpPr/>
        <p:nvPr/>
      </p:nvGrpSpPr>
      <p:grpSpPr>
        <a:xfrm>
          <a:off x="0" y="0"/>
          <a:ext cx="0" cy="0"/>
          <a:chOff x="0" y="0"/>
          <a:chExt cx="0" cy="0"/>
        </a:xfrm>
      </p:grpSpPr>
      <p:sp>
        <p:nvSpPr>
          <p:cNvPr id="9" name="Prostokąt 8">
            <a:extLst>
              <a:ext uri="{FF2B5EF4-FFF2-40B4-BE49-F238E27FC236}">
                <a16:creationId xmlns:a16="http://schemas.microsoft.com/office/drawing/2014/main" id="{FD434B62-E99B-824E-8F00-D9A6464FF88E}"/>
              </a:ext>
            </a:extLst>
          </p:cNvPr>
          <p:cNvSpPr/>
          <p:nvPr userDrawn="1"/>
        </p:nvSpPr>
        <p:spPr>
          <a:xfrm>
            <a:off x="0" y="-17088"/>
            <a:ext cx="12192000" cy="17077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Prostokąt 14">
            <a:extLst>
              <a:ext uri="{FF2B5EF4-FFF2-40B4-BE49-F238E27FC236}">
                <a16:creationId xmlns:a16="http://schemas.microsoft.com/office/drawing/2014/main" id="{1BAB5294-1F51-044B-885A-52C775E30F2D}"/>
              </a:ext>
            </a:extLst>
          </p:cNvPr>
          <p:cNvSpPr/>
          <p:nvPr userDrawn="1"/>
        </p:nvSpPr>
        <p:spPr>
          <a:xfrm>
            <a:off x="-1" y="1690688"/>
            <a:ext cx="4066500" cy="5167312"/>
          </a:xfrm>
          <a:prstGeom prst="rect">
            <a:avLst/>
          </a:prstGeom>
          <a:solidFill>
            <a:srgbClr val="B28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9" name="Prostokąt 28">
            <a:extLst>
              <a:ext uri="{FF2B5EF4-FFF2-40B4-BE49-F238E27FC236}">
                <a16:creationId xmlns:a16="http://schemas.microsoft.com/office/drawing/2014/main" id="{9D05A03D-09D5-594D-8D21-0AEC0F3BF058}"/>
              </a:ext>
            </a:extLst>
          </p:cNvPr>
          <p:cNvSpPr/>
          <p:nvPr userDrawn="1"/>
        </p:nvSpPr>
        <p:spPr>
          <a:xfrm>
            <a:off x="8125503" y="1690688"/>
            <a:ext cx="4066500" cy="5167312"/>
          </a:xfrm>
          <a:prstGeom prst="rect">
            <a:avLst/>
          </a:prstGeom>
          <a:solidFill>
            <a:srgbClr val="FDDC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0" name="Prostokąt 29">
            <a:extLst>
              <a:ext uri="{FF2B5EF4-FFF2-40B4-BE49-F238E27FC236}">
                <a16:creationId xmlns:a16="http://schemas.microsoft.com/office/drawing/2014/main" id="{6E6AF48B-4EAF-8C4B-8492-67E5D785F5CD}"/>
              </a:ext>
            </a:extLst>
          </p:cNvPr>
          <p:cNvSpPr/>
          <p:nvPr userDrawn="1"/>
        </p:nvSpPr>
        <p:spPr>
          <a:xfrm>
            <a:off x="4063186" y="1690688"/>
            <a:ext cx="4066500" cy="5167312"/>
          </a:xfrm>
          <a:prstGeom prst="rect">
            <a:avLst/>
          </a:prstGeom>
          <a:solidFill>
            <a:srgbClr val="F1C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 name="Tytuł 1">
            <a:extLst>
              <a:ext uri="{FF2B5EF4-FFF2-40B4-BE49-F238E27FC236}">
                <a16:creationId xmlns:a16="http://schemas.microsoft.com/office/drawing/2014/main" id="{F52BD1B3-C12C-BD41-A2A9-FFFDD2E1F59F}"/>
              </a:ext>
            </a:extLst>
          </p:cNvPr>
          <p:cNvSpPr>
            <a:spLocks noGrp="1"/>
          </p:cNvSpPr>
          <p:nvPr>
            <p:ph type="title" hasCustomPrompt="1"/>
          </p:nvPr>
        </p:nvSpPr>
        <p:spPr/>
        <p:txBody>
          <a:bodyPr/>
          <a:lstStyle>
            <a:lvl1pPr>
              <a:defRPr b="1" i="0">
                <a:solidFill>
                  <a:schemeClr val="bg1"/>
                </a:solidFill>
                <a:latin typeface="IBM Plex Sans" panose="020B0503050203000203" pitchFamily="34" charset="0"/>
              </a:defRPr>
            </a:lvl1pPr>
          </a:lstStyle>
          <a:p>
            <a:r>
              <a:rPr lang="en-GB" sz="44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pl-PL" dirty="0"/>
          </a:p>
        </p:txBody>
      </p:sp>
      <p:sp>
        <p:nvSpPr>
          <p:cNvPr id="22" name="Symbol zastępczy zawartości 3">
            <a:extLst>
              <a:ext uri="{FF2B5EF4-FFF2-40B4-BE49-F238E27FC236}">
                <a16:creationId xmlns:a16="http://schemas.microsoft.com/office/drawing/2014/main" id="{F72A5DA8-81DF-2846-A07B-740B1C57B46E}"/>
              </a:ext>
            </a:extLst>
          </p:cNvPr>
          <p:cNvSpPr>
            <a:spLocks noGrp="1"/>
          </p:cNvSpPr>
          <p:nvPr>
            <p:ph sz="half" idx="2" hasCustomPrompt="1"/>
          </p:nvPr>
        </p:nvSpPr>
        <p:spPr>
          <a:xfrm>
            <a:off x="497602" y="2260669"/>
            <a:ext cx="3067981" cy="4232206"/>
          </a:xfrm>
        </p:spPr>
        <p:txBody>
          <a:bodyPr/>
          <a:lstStyle>
            <a:lvl1pPr>
              <a:defRPr>
                <a:solidFill>
                  <a:sysClr val="windowText" lastClr="000000"/>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err="1"/>
              <a:t>Click</a:t>
            </a:r>
            <a:endParaRPr lang="pl-PL" dirty="0"/>
          </a:p>
        </p:txBody>
      </p:sp>
      <p:sp>
        <p:nvSpPr>
          <p:cNvPr id="31" name="Symbol zastępczy zawartości 3">
            <a:extLst>
              <a:ext uri="{FF2B5EF4-FFF2-40B4-BE49-F238E27FC236}">
                <a16:creationId xmlns:a16="http://schemas.microsoft.com/office/drawing/2014/main" id="{E60D1D16-68E5-CA48-93B8-F08D9374BFE2}"/>
              </a:ext>
            </a:extLst>
          </p:cNvPr>
          <p:cNvSpPr>
            <a:spLocks noGrp="1"/>
          </p:cNvSpPr>
          <p:nvPr>
            <p:ph sz="half" idx="10" hasCustomPrompt="1"/>
          </p:nvPr>
        </p:nvSpPr>
        <p:spPr>
          <a:xfrm>
            <a:off x="4572061" y="2260669"/>
            <a:ext cx="3067981" cy="4232206"/>
          </a:xfrm>
        </p:spPr>
        <p:txBody>
          <a:bodyPr/>
          <a:lstStyle>
            <a:lvl1pPr>
              <a:defRPr>
                <a:solidFill>
                  <a:sysClr val="windowText" lastClr="000000"/>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err="1"/>
              <a:t>Click</a:t>
            </a:r>
            <a:endParaRPr lang="pl-PL" dirty="0"/>
          </a:p>
        </p:txBody>
      </p:sp>
      <p:sp>
        <p:nvSpPr>
          <p:cNvPr id="32" name="Symbol zastępczy zawartości 3">
            <a:extLst>
              <a:ext uri="{FF2B5EF4-FFF2-40B4-BE49-F238E27FC236}">
                <a16:creationId xmlns:a16="http://schemas.microsoft.com/office/drawing/2014/main" id="{754AD108-3648-D843-A0BA-34BF354521CF}"/>
              </a:ext>
            </a:extLst>
          </p:cNvPr>
          <p:cNvSpPr>
            <a:spLocks noGrp="1"/>
          </p:cNvSpPr>
          <p:nvPr>
            <p:ph sz="half" idx="11" hasCustomPrompt="1"/>
          </p:nvPr>
        </p:nvSpPr>
        <p:spPr>
          <a:xfrm>
            <a:off x="8659967" y="2260669"/>
            <a:ext cx="3067981" cy="4232206"/>
          </a:xfrm>
        </p:spPr>
        <p:txBody>
          <a:bodyPr/>
          <a:lstStyle>
            <a:lvl1pPr>
              <a:defRPr>
                <a:solidFill>
                  <a:sysClr val="windowText" lastClr="000000"/>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err="1"/>
              <a:t>Click</a:t>
            </a:r>
            <a:endParaRPr lang="pl-PL" dirty="0"/>
          </a:p>
        </p:txBody>
      </p:sp>
    </p:spTree>
    <p:extLst>
      <p:ext uri="{BB962C8B-B14F-4D97-AF65-F5344CB8AC3E}">
        <p14:creationId xmlns:p14="http://schemas.microsoft.com/office/powerpoint/2010/main" val="18084958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_11">
    <p:spTree>
      <p:nvGrpSpPr>
        <p:cNvPr id="1" name=""/>
        <p:cNvGrpSpPr/>
        <p:nvPr/>
      </p:nvGrpSpPr>
      <p:grpSpPr>
        <a:xfrm>
          <a:off x="0" y="0"/>
          <a:ext cx="0" cy="0"/>
          <a:chOff x="0" y="0"/>
          <a:chExt cx="0" cy="0"/>
        </a:xfrm>
      </p:grpSpPr>
      <p:sp>
        <p:nvSpPr>
          <p:cNvPr id="5" name="Prostokąt 4">
            <a:extLst>
              <a:ext uri="{FF2B5EF4-FFF2-40B4-BE49-F238E27FC236}">
                <a16:creationId xmlns:a16="http://schemas.microsoft.com/office/drawing/2014/main" id="{BDA228F5-F7F9-654B-9E14-A11707BBF704}"/>
              </a:ext>
            </a:extLst>
          </p:cNvPr>
          <p:cNvSpPr/>
          <p:nvPr userDrawn="1"/>
        </p:nvSpPr>
        <p:spPr>
          <a:xfrm>
            <a:off x="0" y="0"/>
            <a:ext cx="6096000" cy="6858000"/>
          </a:xfrm>
          <a:prstGeom prst="rect">
            <a:avLst/>
          </a:prstGeom>
          <a:solidFill>
            <a:srgbClr val="F1C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Tytuł 1">
            <a:extLst>
              <a:ext uri="{FF2B5EF4-FFF2-40B4-BE49-F238E27FC236}">
                <a16:creationId xmlns:a16="http://schemas.microsoft.com/office/drawing/2014/main" id="{BD665E69-DA9E-834B-884F-95B7671209C8}"/>
              </a:ext>
            </a:extLst>
          </p:cNvPr>
          <p:cNvSpPr>
            <a:spLocks noGrp="1"/>
          </p:cNvSpPr>
          <p:nvPr>
            <p:ph type="title" hasCustomPrompt="1"/>
          </p:nvPr>
        </p:nvSpPr>
        <p:spPr>
          <a:xfrm>
            <a:off x="838200" y="365125"/>
            <a:ext cx="4808621" cy="1325563"/>
          </a:xfrm>
        </p:spPr>
        <p:txBody>
          <a:bodyPr anchor="t" anchorCtr="0"/>
          <a:lstStyle>
            <a:lvl1pPr>
              <a:defRPr b="1" i="0">
                <a:latin typeface="IBM Plex Sans" panose="020B0503050203000203" pitchFamily="34" charset="0"/>
              </a:defRPr>
            </a:lvl1pPr>
          </a:lstStyle>
          <a:p>
            <a:r>
              <a:rPr lang="pl-PL" dirty="0" err="1"/>
              <a:t>Click</a:t>
            </a:r>
            <a:endParaRPr lang="pl-PL" dirty="0"/>
          </a:p>
        </p:txBody>
      </p:sp>
      <p:sp>
        <p:nvSpPr>
          <p:cNvPr id="7" name="Symbol zastępczy tekstu 4">
            <a:extLst>
              <a:ext uri="{FF2B5EF4-FFF2-40B4-BE49-F238E27FC236}">
                <a16:creationId xmlns:a16="http://schemas.microsoft.com/office/drawing/2014/main" id="{E2387205-D15D-B54C-B26F-AA1466D51F3A}"/>
              </a:ext>
            </a:extLst>
          </p:cNvPr>
          <p:cNvSpPr>
            <a:spLocks noGrp="1"/>
          </p:cNvSpPr>
          <p:nvPr>
            <p:ph type="body" sz="quarter" idx="3" hasCustomPrompt="1"/>
          </p:nvPr>
        </p:nvSpPr>
        <p:spPr>
          <a:xfrm>
            <a:off x="6364706" y="365125"/>
            <a:ext cx="5570620" cy="587291"/>
          </a:xfrm>
        </p:spPr>
        <p:txBody>
          <a:bodyPr anchor="t" anchorCtr="0"/>
          <a:lstStyle>
            <a:lvl1pPr marL="0" indent="0" algn="l">
              <a:buNone/>
              <a:defRPr sz="2400" b="0" i="0">
                <a:latin typeface="IBM Plex Sans" panose="020B050305020300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dirty="0" err="1"/>
              <a:t>Click</a:t>
            </a:r>
            <a:endParaRPr lang="pl-PL" dirty="0"/>
          </a:p>
        </p:txBody>
      </p:sp>
    </p:spTree>
    <p:extLst>
      <p:ext uri="{BB962C8B-B14F-4D97-AF65-F5344CB8AC3E}">
        <p14:creationId xmlns:p14="http://schemas.microsoft.com/office/powerpoint/2010/main" val="33569256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s_11">
    <p:spTree>
      <p:nvGrpSpPr>
        <p:cNvPr id="1" name=""/>
        <p:cNvGrpSpPr/>
        <p:nvPr/>
      </p:nvGrpSpPr>
      <p:grpSpPr>
        <a:xfrm>
          <a:off x="0" y="0"/>
          <a:ext cx="0" cy="0"/>
          <a:chOff x="0" y="0"/>
          <a:chExt cx="0" cy="0"/>
        </a:xfrm>
      </p:grpSpPr>
      <p:sp>
        <p:nvSpPr>
          <p:cNvPr id="5" name="Prostokąt 4">
            <a:extLst>
              <a:ext uri="{FF2B5EF4-FFF2-40B4-BE49-F238E27FC236}">
                <a16:creationId xmlns:a16="http://schemas.microsoft.com/office/drawing/2014/main" id="{BDA228F5-F7F9-654B-9E14-A11707BBF704}"/>
              </a:ext>
            </a:extLst>
          </p:cNvPr>
          <p:cNvSpPr/>
          <p:nvPr userDrawn="1"/>
        </p:nvSpPr>
        <p:spPr>
          <a:xfrm>
            <a:off x="6102016" y="0"/>
            <a:ext cx="6096000" cy="6858000"/>
          </a:xfrm>
          <a:prstGeom prst="rect">
            <a:avLst/>
          </a:prstGeom>
          <a:solidFill>
            <a:srgbClr val="683C1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Tytuł 1">
            <a:extLst>
              <a:ext uri="{FF2B5EF4-FFF2-40B4-BE49-F238E27FC236}">
                <a16:creationId xmlns:a16="http://schemas.microsoft.com/office/drawing/2014/main" id="{BD665E69-DA9E-834B-884F-95B7671209C8}"/>
              </a:ext>
            </a:extLst>
          </p:cNvPr>
          <p:cNvSpPr>
            <a:spLocks noGrp="1"/>
          </p:cNvSpPr>
          <p:nvPr>
            <p:ph type="title" hasCustomPrompt="1"/>
          </p:nvPr>
        </p:nvSpPr>
        <p:spPr>
          <a:xfrm>
            <a:off x="838200" y="365125"/>
            <a:ext cx="4808621" cy="1325563"/>
          </a:xfrm>
        </p:spPr>
        <p:txBody>
          <a:bodyPr anchor="t" anchorCtr="0"/>
          <a:lstStyle>
            <a:lvl1pPr>
              <a:defRPr b="1" i="0">
                <a:latin typeface="IBM Plex Sans" panose="020B0503050203000203" pitchFamily="34" charset="0"/>
              </a:defRPr>
            </a:lvl1pPr>
          </a:lstStyle>
          <a:p>
            <a:r>
              <a:rPr lang="pl-PL" dirty="0" err="1"/>
              <a:t>Click</a:t>
            </a:r>
            <a:endParaRPr lang="pl-PL" dirty="0"/>
          </a:p>
        </p:txBody>
      </p:sp>
      <p:sp>
        <p:nvSpPr>
          <p:cNvPr id="7" name="Symbol zastępczy tekstu 4">
            <a:extLst>
              <a:ext uri="{FF2B5EF4-FFF2-40B4-BE49-F238E27FC236}">
                <a16:creationId xmlns:a16="http://schemas.microsoft.com/office/drawing/2014/main" id="{E2387205-D15D-B54C-B26F-AA1466D51F3A}"/>
              </a:ext>
            </a:extLst>
          </p:cNvPr>
          <p:cNvSpPr>
            <a:spLocks noGrp="1"/>
          </p:cNvSpPr>
          <p:nvPr>
            <p:ph type="body" sz="quarter" idx="3" hasCustomPrompt="1"/>
          </p:nvPr>
        </p:nvSpPr>
        <p:spPr>
          <a:xfrm>
            <a:off x="6364706" y="365125"/>
            <a:ext cx="5570620" cy="587291"/>
          </a:xfrm>
        </p:spPr>
        <p:txBody>
          <a:bodyPr anchor="t" anchorCtr="0"/>
          <a:lstStyle>
            <a:lvl1pPr marL="0" indent="0" algn="l">
              <a:buNone/>
              <a:defRPr sz="2400" b="0" i="0">
                <a:solidFill>
                  <a:schemeClr val="bg1"/>
                </a:solidFill>
                <a:latin typeface="IBM Plex Sans" panose="020B050305020300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dirty="0" err="1"/>
              <a:t>Click</a:t>
            </a:r>
            <a:endParaRPr lang="pl-PL" dirty="0"/>
          </a:p>
        </p:txBody>
      </p:sp>
    </p:spTree>
    <p:extLst>
      <p:ext uri="{BB962C8B-B14F-4D97-AF65-F5344CB8AC3E}">
        <p14:creationId xmlns:p14="http://schemas.microsoft.com/office/powerpoint/2010/main" val="6731569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s_11">
    <p:spTree>
      <p:nvGrpSpPr>
        <p:cNvPr id="1" name=""/>
        <p:cNvGrpSpPr/>
        <p:nvPr/>
      </p:nvGrpSpPr>
      <p:grpSpPr>
        <a:xfrm>
          <a:off x="0" y="0"/>
          <a:ext cx="0" cy="0"/>
          <a:chOff x="0" y="0"/>
          <a:chExt cx="0" cy="0"/>
        </a:xfrm>
      </p:grpSpPr>
      <p:sp>
        <p:nvSpPr>
          <p:cNvPr id="5" name="Prostokąt 4">
            <a:extLst>
              <a:ext uri="{FF2B5EF4-FFF2-40B4-BE49-F238E27FC236}">
                <a16:creationId xmlns:a16="http://schemas.microsoft.com/office/drawing/2014/main" id="{BDA228F5-F7F9-654B-9E14-A11707BBF704}"/>
              </a:ext>
            </a:extLst>
          </p:cNvPr>
          <p:cNvSpPr/>
          <p:nvPr userDrawn="1"/>
        </p:nvSpPr>
        <p:spPr>
          <a:xfrm>
            <a:off x="0" y="0"/>
            <a:ext cx="2850776" cy="6858000"/>
          </a:xfrm>
          <a:prstGeom prst="rect">
            <a:avLst/>
          </a:prstGeom>
          <a:solidFill>
            <a:srgbClr val="F1C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Tytuł 1">
            <a:extLst>
              <a:ext uri="{FF2B5EF4-FFF2-40B4-BE49-F238E27FC236}">
                <a16:creationId xmlns:a16="http://schemas.microsoft.com/office/drawing/2014/main" id="{BD665E69-DA9E-834B-884F-95B7671209C8}"/>
              </a:ext>
            </a:extLst>
          </p:cNvPr>
          <p:cNvSpPr>
            <a:spLocks noGrp="1"/>
          </p:cNvSpPr>
          <p:nvPr>
            <p:ph type="title" hasCustomPrompt="1"/>
          </p:nvPr>
        </p:nvSpPr>
        <p:spPr>
          <a:xfrm>
            <a:off x="838201" y="365125"/>
            <a:ext cx="1878106" cy="1324800"/>
          </a:xfrm>
        </p:spPr>
        <p:txBody>
          <a:bodyPr anchor="t" anchorCtr="0">
            <a:normAutofit/>
          </a:bodyPr>
          <a:lstStyle>
            <a:lvl1pPr>
              <a:defRPr sz="3200" b="1" i="0">
                <a:latin typeface="IBM Plex Sans" panose="020B0503050203000203" pitchFamily="34" charset="0"/>
              </a:defRPr>
            </a:lvl1pPr>
          </a:lstStyle>
          <a:p>
            <a:r>
              <a:rPr lang="pl-PL" dirty="0" err="1"/>
              <a:t>Click</a:t>
            </a:r>
            <a:endParaRPr lang="pl-PL" dirty="0"/>
          </a:p>
        </p:txBody>
      </p:sp>
      <p:sp>
        <p:nvSpPr>
          <p:cNvPr id="7" name="Symbol zastępczy tekstu 4">
            <a:extLst>
              <a:ext uri="{FF2B5EF4-FFF2-40B4-BE49-F238E27FC236}">
                <a16:creationId xmlns:a16="http://schemas.microsoft.com/office/drawing/2014/main" id="{E2387205-D15D-B54C-B26F-AA1466D51F3A}"/>
              </a:ext>
            </a:extLst>
          </p:cNvPr>
          <p:cNvSpPr>
            <a:spLocks noGrp="1"/>
          </p:cNvSpPr>
          <p:nvPr>
            <p:ph type="body" sz="quarter" idx="3" hasCustomPrompt="1"/>
          </p:nvPr>
        </p:nvSpPr>
        <p:spPr>
          <a:xfrm>
            <a:off x="3056729" y="365124"/>
            <a:ext cx="8763235" cy="6237381"/>
          </a:xfrm>
        </p:spPr>
        <p:txBody>
          <a:bodyPr anchor="t" anchorCtr="0"/>
          <a:lstStyle>
            <a:lvl1pPr marL="0" indent="0" algn="l">
              <a:buNone/>
              <a:defRPr sz="2400" b="0" i="0">
                <a:latin typeface="IBM Plex Sans" panose="020B050305020300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dirty="0" err="1"/>
              <a:t>Click</a:t>
            </a:r>
            <a:endParaRPr lang="pl-PL" dirty="0"/>
          </a:p>
        </p:txBody>
      </p:sp>
      <p:pic>
        <p:nvPicPr>
          <p:cNvPr id="8" name="Obraz 7">
            <a:extLst>
              <a:ext uri="{FF2B5EF4-FFF2-40B4-BE49-F238E27FC236}">
                <a16:creationId xmlns:a16="http://schemas.microsoft.com/office/drawing/2014/main" id="{D543D28D-73BB-0E41-AD35-ECB58AF556C7}"/>
              </a:ext>
            </a:extLst>
          </p:cNvPr>
          <p:cNvPicPr>
            <a:picLocks noChangeAspect="1"/>
          </p:cNvPicPr>
          <p:nvPr userDrawn="1"/>
        </p:nvPicPr>
        <p:blipFill>
          <a:blip r:embed="rId2"/>
          <a:stretch>
            <a:fillRect/>
          </a:stretch>
        </p:blipFill>
        <p:spPr>
          <a:xfrm>
            <a:off x="2002361" y="2745828"/>
            <a:ext cx="1696830" cy="1665452"/>
          </a:xfrm>
          <a:prstGeom prst="rect">
            <a:avLst/>
          </a:prstGeom>
        </p:spPr>
      </p:pic>
    </p:spTree>
    <p:extLst>
      <p:ext uri="{BB962C8B-B14F-4D97-AF65-F5344CB8AC3E}">
        <p14:creationId xmlns:p14="http://schemas.microsoft.com/office/powerpoint/2010/main" val="16220916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s_11">
    <p:spTree>
      <p:nvGrpSpPr>
        <p:cNvPr id="1" name=""/>
        <p:cNvGrpSpPr/>
        <p:nvPr/>
      </p:nvGrpSpPr>
      <p:grpSpPr>
        <a:xfrm>
          <a:off x="0" y="0"/>
          <a:ext cx="0" cy="0"/>
          <a:chOff x="0" y="0"/>
          <a:chExt cx="0" cy="0"/>
        </a:xfrm>
      </p:grpSpPr>
      <p:sp>
        <p:nvSpPr>
          <p:cNvPr id="5" name="Prostokąt 4">
            <a:extLst>
              <a:ext uri="{FF2B5EF4-FFF2-40B4-BE49-F238E27FC236}">
                <a16:creationId xmlns:a16="http://schemas.microsoft.com/office/drawing/2014/main" id="{BDA228F5-F7F9-654B-9E14-A11707BBF704}"/>
              </a:ext>
            </a:extLst>
          </p:cNvPr>
          <p:cNvSpPr/>
          <p:nvPr userDrawn="1"/>
        </p:nvSpPr>
        <p:spPr>
          <a:xfrm>
            <a:off x="0" y="0"/>
            <a:ext cx="2850776" cy="6858000"/>
          </a:xfrm>
          <a:prstGeom prst="rect">
            <a:avLst/>
          </a:prstGeom>
          <a:solidFill>
            <a:srgbClr val="F1C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Tytuł 1">
            <a:extLst>
              <a:ext uri="{FF2B5EF4-FFF2-40B4-BE49-F238E27FC236}">
                <a16:creationId xmlns:a16="http://schemas.microsoft.com/office/drawing/2014/main" id="{BD665E69-DA9E-834B-884F-95B7671209C8}"/>
              </a:ext>
            </a:extLst>
          </p:cNvPr>
          <p:cNvSpPr>
            <a:spLocks noGrp="1"/>
          </p:cNvSpPr>
          <p:nvPr>
            <p:ph type="title" hasCustomPrompt="1"/>
          </p:nvPr>
        </p:nvSpPr>
        <p:spPr>
          <a:xfrm>
            <a:off x="838201" y="365125"/>
            <a:ext cx="1878106" cy="1324800"/>
          </a:xfrm>
        </p:spPr>
        <p:txBody>
          <a:bodyPr anchor="t" anchorCtr="0">
            <a:normAutofit/>
          </a:bodyPr>
          <a:lstStyle>
            <a:lvl1pPr>
              <a:defRPr sz="3200" b="1" i="0">
                <a:latin typeface="IBM Plex Sans" panose="020B0503050203000203" pitchFamily="34" charset="0"/>
              </a:defRPr>
            </a:lvl1pPr>
          </a:lstStyle>
          <a:p>
            <a:r>
              <a:rPr lang="pl-PL" dirty="0" err="1"/>
              <a:t>Click</a:t>
            </a:r>
            <a:endParaRPr lang="pl-PL" dirty="0"/>
          </a:p>
        </p:txBody>
      </p:sp>
      <p:sp>
        <p:nvSpPr>
          <p:cNvPr id="7" name="Symbol zastępczy tekstu 4">
            <a:extLst>
              <a:ext uri="{FF2B5EF4-FFF2-40B4-BE49-F238E27FC236}">
                <a16:creationId xmlns:a16="http://schemas.microsoft.com/office/drawing/2014/main" id="{E2387205-D15D-B54C-B26F-AA1466D51F3A}"/>
              </a:ext>
            </a:extLst>
          </p:cNvPr>
          <p:cNvSpPr>
            <a:spLocks noGrp="1"/>
          </p:cNvSpPr>
          <p:nvPr>
            <p:ph type="body" sz="quarter" idx="3" hasCustomPrompt="1"/>
          </p:nvPr>
        </p:nvSpPr>
        <p:spPr>
          <a:xfrm>
            <a:off x="3056729" y="365124"/>
            <a:ext cx="8763235" cy="6237381"/>
          </a:xfrm>
        </p:spPr>
        <p:txBody>
          <a:bodyPr anchor="t" anchorCtr="0"/>
          <a:lstStyle>
            <a:lvl1pPr marL="0" indent="0" algn="l">
              <a:buNone/>
              <a:defRPr sz="2400" b="0" i="0">
                <a:latin typeface="IBM Plex Sans" panose="020B050305020300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dirty="0" err="1"/>
              <a:t>Click</a:t>
            </a:r>
            <a:endParaRPr lang="pl-PL" dirty="0"/>
          </a:p>
        </p:txBody>
      </p:sp>
    </p:spTree>
    <p:extLst>
      <p:ext uri="{BB962C8B-B14F-4D97-AF65-F5344CB8AC3E}">
        <p14:creationId xmlns:p14="http://schemas.microsoft.com/office/powerpoint/2010/main" val="33186543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_11">
    <p:spTree>
      <p:nvGrpSpPr>
        <p:cNvPr id="1" name=""/>
        <p:cNvGrpSpPr/>
        <p:nvPr/>
      </p:nvGrpSpPr>
      <p:grpSpPr>
        <a:xfrm>
          <a:off x="0" y="0"/>
          <a:ext cx="0" cy="0"/>
          <a:chOff x="0" y="0"/>
          <a:chExt cx="0" cy="0"/>
        </a:xfrm>
      </p:grpSpPr>
      <p:sp>
        <p:nvSpPr>
          <p:cNvPr id="5" name="Prostokąt 4">
            <a:extLst>
              <a:ext uri="{FF2B5EF4-FFF2-40B4-BE49-F238E27FC236}">
                <a16:creationId xmlns:a16="http://schemas.microsoft.com/office/drawing/2014/main" id="{BDA228F5-F7F9-654B-9E14-A11707BBF704}"/>
              </a:ext>
            </a:extLst>
          </p:cNvPr>
          <p:cNvSpPr/>
          <p:nvPr userDrawn="1"/>
        </p:nvSpPr>
        <p:spPr>
          <a:xfrm>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Tytuł 1">
            <a:extLst>
              <a:ext uri="{FF2B5EF4-FFF2-40B4-BE49-F238E27FC236}">
                <a16:creationId xmlns:a16="http://schemas.microsoft.com/office/drawing/2014/main" id="{BD665E69-DA9E-834B-884F-95B7671209C8}"/>
              </a:ext>
            </a:extLst>
          </p:cNvPr>
          <p:cNvSpPr>
            <a:spLocks noGrp="1"/>
          </p:cNvSpPr>
          <p:nvPr>
            <p:ph type="title" hasCustomPrompt="1"/>
          </p:nvPr>
        </p:nvSpPr>
        <p:spPr>
          <a:xfrm>
            <a:off x="838200" y="365125"/>
            <a:ext cx="4808621" cy="1325563"/>
          </a:xfrm>
        </p:spPr>
        <p:txBody>
          <a:bodyPr anchor="t" anchorCtr="0"/>
          <a:lstStyle>
            <a:lvl1pPr>
              <a:defRPr b="1" i="0">
                <a:solidFill>
                  <a:schemeClr val="bg1"/>
                </a:solidFill>
                <a:latin typeface="IBM Plex Sans" panose="020B0503050203000203" pitchFamily="34" charset="0"/>
              </a:defRPr>
            </a:lvl1pPr>
          </a:lstStyle>
          <a:p>
            <a:r>
              <a:rPr lang="pl-PL" dirty="0" err="1"/>
              <a:t>Click</a:t>
            </a:r>
            <a:endParaRPr lang="pl-PL" dirty="0"/>
          </a:p>
        </p:txBody>
      </p:sp>
      <p:sp>
        <p:nvSpPr>
          <p:cNvPr id="7" name="Symbol zastępczy tekstu 4">
            <a:extLst>
              <a:ext uri="{FF2B5EF4-FFF2-40B4-BE49-F238E27FC236}">
                <a16:creationId xmlns:a16="http://schemas.microsoft.com/office/drawing/2014/main" id="{E2387205-D15D-B54C-B26F-AA1466D51F3A}"/>
              </a:ext>
            </a:extLst>
          </p:cNvPr>
          <p:cNvSpPr>
            <a:spLocks noGrp="1"/>
          </p:cNvSpPr>
          <p:nvPr>
            <p:ph type="body" sz="quarter" idx="3" hasCustomPrompt="1"/>
          </p:nvPr>
        </p:nvSpPr>
        <p:spPr>
          <a:xfrm>
            <a:off x="6364706" y="365125"/>
            <a:ext cx="5570620" cy="587291"/>
          </a:xfrm>
        </p:spPr>
        <p:txBody>
          <a:bodyPr anchor="t" anchorCtr="0"/>
          <a:lstStyle>
            <a:lvl1pPr marL="0" indent="0" algn="l">
              <a:buNone/>
              <a:defRPr sz="2400" b="0" i="0">
                <a:latin typeface="IBM Plex Sans" panose="020B050305020300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dirty="0" err="1"/>
              <a:t>Click</a:t>
            </a:r>
            <a:endParaRPr lang="pl-PL" dirty="0"/>
          </a:p>
        </p:txBody>
      </p:sp>
      <p:pic>
        <p:nvPicPr>
          <p:cNvPr id="3" name="Obraz 2">
            <a:extLst>
              <a:ext uri="{FF2B5EF4-FFF2-40B4-BE49-F238E27FC236}">
                <a16:creationId xmlns:a16="http://schemas.microsoft.com/office/drawing/2014/main" id="{63F0FB88-3125-4A4B-A2C1-B4D8B1B2820F}"/>
              </a:ext>
            </a:extLst>
          </p:cNvPr>
          <p:cNvPicPr>
            <a:picLocks noChangeAspect="1"/>
          </p:cNvPicPr>
          <p:nvPr userDrawn="1"/>
        </p:nvPicPr>
        <p:blipFill>
          <a:blip r:embed="rId2"/>
          <a:stretch>
            <a:fillRect/>
          </a:stretch>
        </p:blipFill>
        <p:spPr>
          <a:xfrm>
            <a:off x="1689376" y="2374900"/>
            <a:ext cx="2717248" cy="2667000"/>
          </a:xfrm>
          <a:prstGeom prst="rect">
            <a:avLst/>
          </a:prstGeom>
        </p:spPr>
      </p:pic>
    </p:spTree>
    <p:extLst>
      <p:ext uri="{BB962C8B-B14F-4D97-AF65-F5344CB8AC3E}">
        <p14:creationId xmlns:p14="http://schemas.microsoft.com/office/powerpoint/2010/main" val="35111799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s_11">
    <p:spTree>
      <p:nvGrpSpPr>
        <p:cNvPr id="1" name=""/>
        <p:cNvGrpSpPr/>
        <p:nvPr/>
      </p:nvGrpSpPr>
      <p:grpSpPr>
        <a:xfrm>
          <a:off x="0" y="0"/>
          <a:ext cx="0" cy="0"/>
          <a:chOff x="0" y="0"/>
          <a:chExt cx="0" cy="0"/>
        </a:xfrm>
      </p:grpSpPr>
      <p:sp>
        <p:nvSpPr>
          <p:cNvPr id="5" name="Prostokąt 4">
            <a:extLst>
              <a:ext uri="{FF2B5EF4-FFF2-40B4-BE49-F238E27FC236}">
                <a16:creationId xmlns:a16="http://schemas.microsoft.com/office/drawing/2014/main" id="{BDA228F5-F7F9-654B-9E14-A11707BBF704}"/>
              </a:ext>
            </a:extLst>
          </p:cNvPr>
          <p:cNvSpPr/>
          <p:nvPr userDrawn="1"/>
        </p:nvSpPr>
        <p:spPr>
          <a:xfrm>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Tytuł 1">
            <a:extLst>
              <a:ext uri="{FF2B5EF4-FFF2-40B4-BE49-F238E27FC236}">
                <a16:creationId xmlns:a16="http://schemas.microsoft.com/office/drawing/2014/main" id="{BD665E69-DA9E-834B-884F-95B7671209C8}"/>
              </a:ext>
            </a:extLst>
          </p:cNvPr>
          <p:cNvSpPr>
            <a:spLocks noGrp="1"/>
          </p:cNvSpPr>
          <p:nvPr>
            <p:ph type="title" hasCustomPrompt="1"/>
          </p:nvPr>
        </p:nvSpPr>
        <p:spPr>
          <a:xfrm>
            <a:off x="838200" y="365125"/>
            <a:ext cx="4808621" cy="1325563"/>
          </a:xfrm>
        </p:spPr>
        <p:txBody>
          <a:bodyPr anchor="t" anchorCtr="0"/>
          <a:lstStyle>
            <a:lvl1pPr>
              <a:defRPr b="1" i="0">
                <a:solidFill>
                  <a:schemeClr val="bg1"/>
                </a:solidFill>
                <a:latin typeface="IBM Plex Sans" panose="020B0503050203000203" pitchFamily="34" charset="0"/>
              </a:defRPr>
            </a:lvl1pPr>
          </a:lstStyle>
          <a:p>
            <a:r>
              <a:rPr lang="pl-PL" dirty="0" err="1"/>
              <a:t>Click</a:t>
            </a:r>
            <a:endParaRPr lang="pl-PL" dirty="0"/>
          </a:p>
        </p:txBody>
      </p:sp>
      <p:sp>
        <p:nvSpPr>
          <p:cNvPr id="7" name="Symbol zastępczy tekstu 4">
            <a:extLst>
              <a:ext uri="{FF2B5EF4-FFF2-40B4-BE49-F238E27FC236}">
                <a16:creationId xmlns:a16="http://schemas.microsoft.com/office/drawing/2014/main" id="{E2387205-D15D-B54C-B26F-AA1466D51F3A}"/>
              </a:ext>
            </a:extLst>
          </p:cNvPr>
          <p:cNvSpPr>
            <a:spLocks noGrp="1"/>
          </p:cNvSpPr>
          <p:nvPr>
            <p:ph type="body" sz="quarter" idx="3" hasCustomPrompt="1"/>
          </p:nvPr>
        </p:nvSpPr>
        <p:spPr>
          <a:xfrm>
            <a:off x="6364706" y="365125"/>
            <a:ext cx="5570620" cy="587291"/>
          </a:xfrm>
        </p:spPr>
        <p:txBody>
          <a:bodyPr anchor="t" anchorCtr="0"/>
          <a:lstStyle>
            <a:lvl1pPr marL="0" indent="0" algn="l">
              <a:buNone/>
              <a:defRPr sz="2400" b="0" i="0">
                <a:latin typeface="IBM Plex Sans" panose="020B050305020300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dirty="0" err="1"/>
              <a:t>Click</a:t>
            </a:r>
            <a:endParaRPr lang="pl-PL" dirty="0"/>
          </a:p>
        </p:txBody>
      </p:sp>
    </p:spTree>
    <p:extLst>
      <p:ext uri="{BB962C8B-B14F-4D97-AF65-F5344CB8AC3E}">
        <p14:creationId xmlns:p14="http://schemas.microsoft.com/office/powerpoint/2010/main" val="32114001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s_11">
    <p:spTree>
      <p:nvGrpSpPr>
        <p:cNvPr id="1" name=""/>
        <p:cNvGrpSpPr/>
        <p:nvPr/>
      </p:nvGrpSpPr>
      <p:grpSpPr>
        <a:xfrm>
          <a:off x="0" y="0"/>
          <a:ext cx="0" cy="0"/>
          <a:chOff x="0" y="0"/>
          <a:chExt cx="0" cy="0"/>
        </a:xfrm>
      </p:grpSpPr>
      <p:sp>
        <p:nvSpPr>
          <p:cNvPr id="5" name="Prostokąt 4">
            <a:extLst>
              <a:ext uri="{FF2B5EF4-FFF2-40B4-BE49-F238E27FC236}">
                <a16:creationId xmlns:a16="http://schemas.microsoft.com/office/drawing/2014/main" id="{BDA228F5-F7F9-654B-9E14-A11707BBF704}"/>
              </a:ext>
            </a:extLst>
          </p:cNvPr>
          <p:cNvSpPr/>
          <p:nvPr userDrawn="1"/>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Tytuł 1">
            <a:extLst>
              <a:ext uri="{FF2B5EF4-FFF2-40B4-BE49-F238E27FC236}">
                <a16:creationId xmlns:a16="http://schemas.microsoft.com/office/drawing/2014/main" id="{BD665E69-DA9E-834B-884F-95B7671209C8}"/>
              </a:ext>
            </a:extLst>
          </p:cNvPr>
          <p:cNvSpPr>
            <a:spLocks noGrp="1"/>
          </p:cNvSpPr>
          <p:nvPr>
            <p:ph type="title" hasCustomPrompt="1"/>
          </p:nvPr>
        </p:nvSpPr>
        <p:spPr>
          <a:xfrm>
            <a:off x="838200" y="365125"/>
            <a:ext cx="4808621" cy="1325563"/>
          </a:xfrm>
        </p:spPr>
        <p:txBody>
          <a:bodyPr anchor="t" anchorCtr="0"/>
          <a:lstStyle>
            <a:lvl1pPr>
              <a:defRPr b="1" i="0">
                <a:solidFill>
                  <a:schemeClr val="tx1"/>
                </a:solidFill>
                <a:latin typeface="IBM Plex Sans" panose="020B0503050203000203" pitchFamily="34" charset="0"/>
              </a:defRPr>
            </a:lvl1pPr>
          </a:lstStyle>
          <a:p>
            <a:r>
              <a:rPr lang="pl-PL" dirty="0" err="1"/>
              <a:t>Click</a:t>
            </a:r>
            <a:endParaRPr lang="pl-PL" dirty="0"/>
          </a:p>
        </p:txBody>
      </p:sp>
      <p:sp>
        <p:nvSpPr>
          <p:cNvPr id="7" name="Symbol zastępczy tekstu 4">
            <a:extLst>
              <a:ext uri="{FF2B5EF4-FFF2-40B4-BE49-F238E27FC236}">
                <a16:creationId xmlns:a16="http://schemas.microsoft.com/office/drawing/2014/main" id="{E2387205-D15D-B54C-B26F-AA1466D51F3A}"/>
              </a:ext>
            </a:extLst>
          </p:cNvPr>
          <p:cNvSpPr>
            <a:spLocks noGrp="1"/>
          </p:cNvSpPr>
          <p:nvPr>
            <p:ph type="body" sz="quarter" idx="3" hasCustomPrompt="1"/>
          </p:nvPr>
        </p:nvSpPr>
        <p:spPr>
          <a:xfrm>
            <a:off x="6364706" y="365125"/>
            <a:ext cx="5570620" cy="587291"/>
          </a:xfrm>
        </p:spPr>
        <p:txBody>
          <a:bodyPr anchor="t" anchorCtr="0"/>
          <a:lstStyle>
            <a:lvl1pPr marL="0" indent="0" algn="l">
              <a:buNone/>
              <a:defRPr sz="2400" b="0" i="0">
                <a:solidFill>
                  <a:schemeClr val="bg1"/>
                </a:solidFill>
                <a:latin typeface="IBM Plex Sans" panose="020B050305020300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dirty="0" err="1"/>
              <a:t>Click</a:t>
            </a:r>
            <a:endParaRPr lang="pl-PL" dirty="0"/>
          </a:p>
        </p:txBody>
      </p:sp>
    </p:spTree>
    <p:extLst>
      <p:ext uri="{BB962C8B-B14F-4D97-AF65-F5344CB8AC3E}">
        <p14:creationId xmlns:p14="http://schemas.microsoft.com/office/powerpoint/2010/main" val="8466411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s_11">
    <p:spTree>
      <p:nvGrpSpPr>
        <p:cNvPr id="1" name=""/>
        <p:cNvGrpSpPr/>
        <p:nvPr/>
      </p:nvGrpSpPr>
      <p:grpSpPr>
        <a:xfrm>
          <a:off x="0" y="0"/>
          <a:ext cx="0" cy="0"/>
          <a:chOff x="0" y="0"/>
          <a:chExt cx="0" cy="0"/>
        </a:xfrm>
      </p:grpSpPr>
      <p:sp>
        <p:nvSpPr>
          <p:cNvPr id="7" name="Symbol zastępczy tekstu 4">
            <a:extLst>
              <a:ext uri="{FF2B5EF4-FFF2-40B4-BE49-F238E27FC236}">
                <a16:creationId xmlns:a16="http://schemas.microsoft.com/office/drawing/2014/main" id="{E2387205-D15D-B54C-B26F-AA1466D51F3A}"/>
              </a:ext>
            </a:extLst>
          </p:cNvPr>
          <p:cNvSpPr>
            <a:spLocks noGrp="1"/>
          </p:cNvSpPr>
          <p:nvPr>
            <p:ph type="body" sz="quarter" idx="3" hasCustomPrompt="1"/>
          </p:nvPr>
        </p:nvSpPr>
        <p:spPr>
          <a:xfrm>
            <a:off x="1752600" y="365125"/>
            <a:ext cx="10121153" cy="6358404"/>
          </a:xfrm>
        </p:spPr>
        <p:txBody>
          <a:bodyPr anchor="t" anchorCtr="0"/>
          <a:lstStyle>
            <a:lvl1pPr marL="0" indent="0" algn="l">
              <a:buNone/>
              <a:defRPr sz="2400" b="0" i="0">
                <a:latin typeface="IBM Plex Sans" panose="020B050305020300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dirty="0" err="1"/>
              <a:t>Click</a:t>
            </a:r>
            <a:endParaRPr lang="pl-PL" dirty="0"/>
          </a:p>
        </p:txBody>
      </p:sp>
      <p:pic>
        <p:nvPicPr>
          <p:cNvPr id="3" name="Obraz 2" descr="Obraz zawierający ciemny&#10;&#10;Opis wygenerowany automatycznie">
            <a:extLst>
              <a:ext uri="{FF2B5EF4-FFF2-40B4-BE49-F238E27FC236}">
                <a16:creationId xmlns:a16="http://schemas.microsoft.com/office/drawing/2014/main" id="{FB6718A3-1AB8-1040-B011-780194D7A3BA}"/>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55000"/>
                    </a14:imgEffect>
                  </a14:imgLayer>
                </a14:imgProps>
              </a:ext>
            </a:extLst>
          </a:blip>
          <a:stretch>
            <a:fillRect/>
          </a:stretch>
        </p:blipFill>
        <p:spPr>
          <a:xfrm rot="16200000">
            <a:off x="-2810493" y="2630573"/>
            <a:ext cx="6956968" cy="1594221"/>
          </a:xfrm>
          <a:prstGeom prst="rect">
            <a:avLst/>
          </a:prstGeom>
        </p:spPr>
      </p:pic>
      <p:sp>
        <p:nvSpPr>
          <p:cNvPr id="6" name="Tytuł 1">
            <a:extLst>
              <a:ext uri="{FF2B5EF4-FFF2-40B4-BE49-F238E27FC236}">
                <a16:creationId xmlns:a16="http://schemas.microsoft.com/office/drawing/2014/main" id="{BD665E69-DA9E-834B-884F-95B7671209C8}"/>
              </a:ext>
            </a:extLst>
          </p:cNvPr>
          <p:cNvSpPr>
            <a:spLocks noGrp="1"/>
          </p:cNvSpPr>
          <p:nvPr>
            <p:ph type="title" hasCustomPrompt="1"/>
          </p:nvPr>
        </p:nvSpPr>
        <p:spPr>
          <a:xfrm>
            <a:off x="0" y="365125"/>
            <a:ext cx="1465102" cy="1324800"/>
          </a:xfrm>
        </p:spPr>
        <p:txBody>
          <a:bodyPr anchor="t" anchorCtr="0">
            <a:normAutofit/>
          </a:bodyPr>
          <a:lstStyle>
            <a:lvl1pPr>
              <a:defRPr sz="3200" b="1" i="0">
                <a:solidFill>
                  <a:schemeClr val="bg1"/>
                </a:solidFill>
                <a:latin typeface="IBM Plex Sans" panose="020B0503050203000203" pitchFamily="34" charset="0"/>
              </a:defRPr>
            </a:lvl1pPr>
          </a:lstStyle>
          <a:p>
            <a:r>
              <a:rPr lang="pl-PL" dirty="0" err="1"/>
              <a:t>Click</a:t>
            </a:r>
            <a:endParaRPr lang="pl-PL" dirty="0"/>
          </a:p>
        </p:txBody>
      </p:sp>
    </p:spTree>
    <p:extLst>
      <p:ext uri="{BB962C8B-B14F-4D97-AF65-F5344CB8AC3E}">
        <p14:creationId xmlns:p14="http://schemas.microsoft.com/office/powerpoint/2010/main" val="1968350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s_1">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274F75E-076A-C94D-9E4A-7120A10E2043}"/>
              </a:ext>
            </a:extLst>
          </p:cNvPr>
          <p:cNvSpPr>
            <a:spLocks noGrp="1"/>
          </p:cNvSpPr>
          <p:nvPr>
            <p:ph type="ctrTitle" hasCustomPrompt="1"/>
          </p:nvPr>
        </p:nvSpPr>
        <p:spPr>
          <a:xfrm>
            <a:off x="1524000" y="1122363"/>
            <a:ext cx="9144000" cy="2387600"/>
          </a:xfrm>
        </p:spPr>
        <p:txBody>
          <a:bodyPr anchor="b"/>
          <a:lstStyle>
            <a:lvl1pPr algn="ctr">
              <a:defRPr sz="6000">
                <a:latin typeface="IBM Plex Sans" panose="020B0503050203000203" pitchFamily="34" charset="0"/>
              </a:defRPr>
            </a:lvl1pPr>
          </a:lstStyle>
          <a:p>
            <a:r>
              <a:rPr lang="pl-PL" dirty="0" err="1"/>
              <a:t>Click</a:t>
            </a:r>
            <a:endParaRPr lang="pl-PL" dirty="0"/>
          </a:p>
        </p:txBody>
      </p:sp>
      <p:sp>
        <p:nvSpPr>
          <p:cNvPr id="3" name="Podtytuł 2">
            <a:extLst>
              <a:ext uri="{FF2B5EF4-FFF2-40B4-BE49-F238E27FC236}">
                <a16:creationId xmlns:a16="http://schemas.microsoft.com/office/drawing/2014/main" id="{E51BCDFA-40D2-104F-AF12-2122100D93F9}"/>
              </a:ext>
            </a:extLst>
          </p:cNvPr>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dirty="0" err="1"/>
              <a:t>Click</a:t>
            </a:r>
            <a:endParaRPr lang="pl-PL" dirty="0"/>
          </a:p>
        </p:txBody>
      </p:sp>
      <p:sp>
        <p:nvSpPr>
          <p:cNvPr id="4" name="Symbol zastępczy daty 3">
            <a:extLst>
              <a:ext uri="{FF2B5EF4-FFF2-40B4-BE49-F238E27FC236}">
                <a16:creationId xmlns:a16="http://schemas.microsoft.com/office/drawing/2014/main" id="{F45B6EE2-0827-A942-B670-D3DF8AA5C0C4}"/>
              </a:ext>
            </a:extLst>
          </p:cNvPr>
          <p:cNvSpPr>
            <a:spLocks noGrp="1"/>
          </p:cNvSpPr>
          <p:nvPr>
            <p:ph type="dt" sz="half" idx="10"/>
          </p:nvPr>
        </p:nvSpPr>
        <p:spPr>
          <a:xfrm>
            <a:off x="838200" y="6356350"/>
            <a:ext cx="2743200" cy="365125"/>
          </a:xfrm>
          <a:prstGeom prst="rect">
            <a:avLst/>
          </a:prstGeom>
        </p:spPr>
        <p:txBody>
          <a:bodyPr/>
          <a:lstStyle/>
          <a:p>
            <a:fld id="{1FAE1B9C-52EE-41A7-B1AE-AB53AA421422}" type="datetime1">
              <a:rPr lang="en-US" smtClean="0"/>
              <a:t>10/6/2022</a:t>
            </a:fld>
            <a:endParaRPr lang="pl-PL"/>
          </a:p>
        </p:txBody>
      </p:sp>
      <p:sp>
        <p:nvSpPr>
          <p:cNvPr id="5" name="Symbol zastępczy stopki 4">
            <a:extLst>
              <a:ext uri="{FF2B5EF4-FFF2-40B4-BE49-F238E27FC236}">
                <a16:creationId xmlns:a16="http://schemas.microsoft.com/office/drawing/2014/main" id="{9AAAAE36-9DD1-D246-ABD4-5BC561688A41}"/>
              </a:ext>
            </a:extLst>
          </p:cNvPr>
          <p:cNvSpPr>
            <a:spLocks noGrp="1"/>
          </p:cNvSpPr>
          <p:nvPr>
            <p:ph type="ftr" sz="quarter" idx="11"/>
          </p:nvPr>
        </p:nvSpPr>
        <p:spPr>
          <a:xfrm>
            <a:off x="4038600" y="6356350"/>
            <a:ext cx="4114800" cy="365125"/>
          </a:xfrm>
          <a:prstGeom prst="rect">
            <a:avLst/>
          </a:prstGeom>
        </p:spPr>
        <p:txBody>
          <a:bodyPr/>
          <a:lstStyle/>
          <a:p>
            <a:endParaRPr lang="pl-PL"/>
          </a:p>
        </p:txBody>
      </p:sp>
      <p:sp>
        <p:nvSpPr>
          <p:cNvPr id="6" name="Symbol zastępczy numeru slajdu 5">
            <a:extLst>
              <a:ext uri="{FF2B5EF4-FFF2-40B4-BE49-F238E27FC236}">
                <a16:creationId xmlns:a16="http://schemas.microsoft.com/office/drawing/2014/main" id="{3A996CB0-F310-FB4F-A137-100614361766}"/>
              </a:ext>
            </a:extLst>
          </p:cNvPr>
          <p:cNvSpPr>
            <a:spLocks noGrp="1"/>
          </p:cNvSpPr>
          <p:nvPr>
            <p:ph type="sldNum" sz="quarter" idx="12"/>
          </p:nvPr>
        </p:nvSpPr>
        <p:spPr>
          <a:xfrm>
            <a:off x="8610600" y="6356350"/>
            <a:ext cx="2743200" cy="365125"/>
          </a:xfrm>
          <a:prstGeom prst="rect">
            <a:avLst/>
          </a:prstGeom>
        </p:spPr>
        <p:txBody>
          <a:bodyPr/>
          <a:lstStyle/>
          <a:p>
            <a:fld id="{A2498831-1334-B24C-AF1D-30D4CD40B232}" type="slidenum">
              <a:rPr lang="pl-PL" smtClean="0"/>
              <a:t>‹#›</a:t>
            </a:fld>
            <a:endParaRPr lang="pl-PL"/>
          </a:p>
        </p:txBody>
      </p:sp>
    </p:spTree>
    <p:extLst>
      <p:ext uri="{BB962C8B-B14F-4D97-AF65-F5344CB8AC3E}">
        <p14:creationId xmlns:p14="http://schemas.microsoft.com/office/powerpoint/2010/main" val="14448298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_s_11">
    <p:spTree>
      <p:nvGrpSpPr>
        <p:cNvPr id="1" name=""/>
        <p:cNvGrpSpPr/>
        <p:nvPr/>
      </p:nvGrpSpPr>
      <p:grpSpPr>
        <a:xfrm>
          <a:off x="0" y="0"/>
          <a:ext cx="0" cy="0"/>
          <a:chOff x="0" y="0"/>
          <a:chExt cx="0" cy="0"/>
        </a:xfrm>
      </p:grpSpPr>
      <p:sp>
        <p:nvSpPr>
          <p:cNvPr id="7" name="Symbol zastępczy tekstu 4">
            <a:extLst>
              <a:ext uri="{FF2B5EF4-FFF2-40B4-BE49-F238E27FC236}">
                <a16:creationId xmlns:a16="http://schemas.microsoft.com/office/drawing/2014/main" id="{E2387205-D15D-B54C-B26F-AA1466D51F3A}"/>
              </a:ext>
            </a:extLst>
          </p:cNvPr>
          <p:cNvSpPr>
            <a:spLocks noGrp="1"/>
          </p:cNvSpPr>
          <p:nvPr>
            <p:ph type="body" sz="quarter" idx="3" hasCustomPrompt="1"/>
          </p:nvPr>
        </p:nvSpPr>
        <p:spPr>
          <a:xfrm>
            <a:off x="1752600" y="365125"/>
            <a:ext cx="10121153" cy="6358404"/>
          </a:xfrm>
        </p:spPr>
        <p:txBody>
          <a:bodyPr anchor="t" anchorCtr="0"/>
          <a:lstStyle>
            <a:lvl1pPr marL="0" indent="0" algn="l">
              <a:buNone/>
              <a:defRPr sz="2400" b="0" i="0">
                <a:latin typeface="IBM Plex Sans" panose="020B050305020300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dirty="0" err="1"/>
              <a:t>Click</a:t>
            </a:r>
            <a:endParaRPr lang="pl-PL" dirty="0"/>
          </a:p>
        </p:txBody>
      </p:sp>
      <p:pic>
        <p:nvPicPr>
          <p:cNvPr id="3" name="Obraz 2" descr="Obraz zawierający ciemny&#10;&#10;Opis wygenerowany automatycznie">
            <a:extLst>
              <a:ext uri="{FF2B5EF4-FFF2-40B4-BE49-F238E27FC236}">
                <a16:creationId xmlns:a16="http://schemas.microsoft.com/office/drawing/2014/main" id="{FB6718A3-1AB8-1040-B011-780194D7A3BA}"/>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55000"/>
                    </a14:imgEffect>
                  </a14:imgLayer>
                </a14:imgProps>
              </a:ext>
            </a:extLst>
          </a:blip>
          <a:stretch>
            <a:fillRect/>
          </a:stretch>
        </p:blipFill>
        <p:spPr>
          <a:xfrm rot="16200000">
            <a:off x="-2810493" y="2630573"/>
            <a:ext cx="6956968" cy="1594221"/>
          </a:xfrm>
          <a:prstGeom prst="rect">
            <a:avLst/>
          </a:prstGeom>
        </p:spPr>
      </p:pic>
      <p:sp>
        <p:nvSpPr>
          <p:cNvPr id="6" name="Tytuł 1">
            <a:extLst>
              <a:ext uri="{FF2B5EF4-FFF2-40B4-BE49-F238E27FC236}">
                <a16:creationId xmlns:a16="http://schemas.microsoft.com/office/drawing/2014/main" id="{BD665E69-DA9E-834B-884F-95B7671209C8}"/>
              </a:ext>
            </a:extLst>
          </p:cNvPr>
          <p:cNvSpPr>
            <a:spLocks noGrp="1"/>
          </p:cNvSpPr>
          <p:nvPr>
            <p:ph type="title" hasCustomPrompt="1"/>
          </p:nvPr>
        </p:nvSpPr>
        <p:spPr>
          <a:xfrm>
            <a:off x="0" y="365125"/>
            <a:ext cx="1465102" cy="1324800"/>
          </a:xfrm>
        </p:spPr>
        <p:txBody>
          <a:bodyPr anchor="t" anchorCtr="0">
            <a:normAutofit/>
          </a:bodyPr>
          <a:lstStyle>
            <a:lvl1pPr>
              <a:defRPr sz="3200" b="1" i="0">
                <a:solidFill>
                  <a:schemeClr val="bg1"/>
                </a:solidFill>
                <a:latin typeface="IBM Plex Sans" panose="020B0503050203000203" pitchFamily="34" charset="0"/>
              </a:defRPr>
            </a:lvl1pPr>
          </a:lstStyle>
          <a:p>
            <a:r>
              <a:rPr lang="pl-PL" dirty="0" err="1"/>
              <a:t>Click</a:t>
            </a:r>
            <a:endParaRPr lang="pl-PL" dirty="0"/>
          </a:p>
        </p:txBody>
      </p:sp>
      <p:pic>
        <p:nvPicPr>
          <p:cNvPr id="5" name="Obraz 4" descr="Obraz zawierający obiekt na zewnątrz&#10;&#10;Opis wygenerowany automatycznie">
            <a:extLst>
              <a:ext uri="{FF2B5EF4-FFF2-40B4-BE49-F238E27FC236}">
                <a16:creationId xmlns:a16="http://schemas.microsoft.com/office/drawing/2014/main" id="{9CA55413-C5D7-9248-BD47-625F05D11B75}"/>
              </a:ext>
            </a:extLst>
          </p:cNvPr>
          <p:cNvPicPr>
            <a:picLocks noChangeAspect="1"/>
          </p:cNvPicPr>
          <p:nvPr userDrawn="1"/>
        </p:nvPicPr>
        <p:blipFill>
          <a:blip r:embed="rId4"/>
          <a:stretch>
            <a:fillRect/>
          </a:stretch>
        </p:blipFill>
        <p:spPr>
          <a:xfrm rot="10800000" flipH="1">
            <a:off x="1495100" y="4498848"/>
            <a:ext cx="10714894" cy="2359152"/>
          </a:xfrm>
          <a:prstGeom prst="rect">
            <a:avLst/>
          </a:prstGeom>
        </p:spPr>
      </p:pic>
    </p:spTree>
    <p:extLst>
      <p:ext uri="{BB962C8B-B14F-4D97-AF65-F5344CB8AC3E}">
        <p14:creationId xmlns:p14="http://schemas.microsoft.com/office/powerpoint/2010/main" val="833185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s_12">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3637EC1-2683-F44A-A1AD-27A8AC0EFCE5}"/>
              </a:ext>
            </a:extLst>
          </p:cNvPr>
          <p:cNvSpPr>
            <a:spLocks noGrp="1"/>
          </p:cNvSpPr>
          <p:nvPr>
            <p:ph type="title" hasCustomPrompt="1"/>
          </p:nvPr>
        </p:nvSpPr>
        <p:spPr>
          <a:xfrm>
            <a:off x="839788" y="363071"/>
            <a:ext cx="3932237" cy="1693553"/>
          </a:xfrm>
        </p:spPr>
        <p:txBody>
          <a:bodyPr anchor="t" anchorCtr="0"/>
          <a:lstStyle>
            <a:lvl1pPr>
              <a:defRPr sz="3200"/>
            </a:lvl1pPr>
          </a:lstStyle>
          <a:p>
            <a:r>
              <a:rPr lang="pl-PL" dirty="0" err="1"/>
              <a:t>Click</a:t>
            </a:r>
            <a:endParaRPr lang="pl-PL" dirty="0"/>
          </a:p>
        </p:txBody>
      </p:sp>
      <p:sp>
        <p:nvSpPr>
          <p:cNvPr id="3" name="Symbol zastępczy obrazu 2">
            <a:extLst>
              <a:ext uri="{FF2B5EF4-FFF2-40B4-BE49-F238E27FC236}">
                <a16:creationId xmlns:a16="http://schemas.microsoft.com/office/drawing/2014/main" id="{EECF04BB-858A-9F48-BD1C-AF901929E375}"/>
              </a:ext>
            </a:extLst>
          </p:cNvPr>
          <p:cNvSpPr>
            <a:spLocks noGrp="1"/>
          </p:cNvSpPr>
          <p:nvPr>
            <p:ph type="pic" idx="1" hasCustomPrompt="1"/>
          </p:nvPr>
        </p:nvSpPr>
        <p:spPr>
          <a:xfrm>
            <a:off x="5183188" y="363071"/>
            <a:ext cx="6172200" cy="610496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l-PL" dirty="0" err="1"/>
              <a:t>Click</a:t>
            </a:r>
            <a:endParaRPr lang="pl-PL" dirty="0"/>
          </a:p>
        </p:txBody>
      </p:sp>
      <p:sp>
        <p:nvSpPr>
          <p:cNvPr id="4" name="Symbol zastępczy tekstu 3">
            <a:extLst>
              <a:ext uri="{FF2B5EF4-FFF2-40B4-BE49-F238E27FC236}">
                <a16:creationId xmlns:a16="http://schemas.microsoft.com/office/drawing/2014/main" id="{408756CC-33F6-9C44-B76F-ACFC9459369D}"/>
              </a:ext>
            </a:extLst>
          </p:cNvPr>
          <p:cNvSpPr>
            <a:spLocks noGrp="1"/>
          </p:cNvSpPr>
          <p:nvPr>
            <p:ph type="body" sz="half" idx="2" hasCustomPrompt="1"/>
          </p:nvPr>
        </p:nvSpPr>
        <p:spPr>
          <a:xfrm>
            <a:off x="839788" y="2057400"/>
            <a:ext cx="3932237" cy="43434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Tree>
    <p:extLst>
      <p:ext uri="{BB962C8B-B14F-4D97-AF65-F5344CB8AC3E}">
        <p14:creationId xmlns:p14="http://schemas.microsoft.com/office/powerpoint/2010/main" val="23196545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ble_1">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F9205D96-A308-E746-B7F4-8FCC9F177AEA}"/>
              </a:ext>
            </a:extLst>
          </p:cNvPr>
          <p:cNvGraphicFramePr>
            <a:graphicFrameLocks noGrp="1"/>
          </p:cNvGraphicFramePr>
          <p:nvPr userDrawn="1">
            <p:extLst>
              <p:ext uri="{D42A27DB-BD31-4B8C-83A1-F6EECF244321}">
                <p14:modId xmlns:p14="http://schemas.microsoft.com/office/powerpoint/2010/main" val="2644327242"/>
              </p:ext>
            </p:extLst>
          </p:nvPr>
        </p:nvGraphicFramePr>
        <p:xfrm>
          <a:off x="839789" y="2067673"/>
          <a:ext cx="10566150" cy="4427255"/>
        </p:xfrm>
        <a:graphic>
          <a:graphicData uri="http://schemas.openxmlformats.org/drawingml/2006/table">
            <a:tbl>
              <a:tblPr firstRow="1" bandRow="1">
                <a:tableStyleId>{00A15C55-8517-42AA-B614-E9B94910E393}</a:tableStyleId>
              </a:tblPr>
              <a:tblGrid>
                <a:gridCol w="2113230">
                  <a:extLst>
                    <a:ext uri="{9D8B030D-6E8A-4147-A177-3AD203B41FA5}">
                      <a16:colId xmlns:a16="http://schemas.microsoft.com/office/drawing/2014/main" val="2682526847"/>
                    </a:ext>
                  </a:extLst>
                </a:gridCol>
                <a:gridCol w="2113230">
                  <a:extLst>
                    <a:ext uri="{9D8B030D-6E8A-4147-A177-3AD203B41FA5}">
                      <a16:colId xmlns:a16="http://schemas.microsoft.com/office/drawing/2014/main" val="832209384"/>
                    </a:ext>
                  </a:extLst>
                </a:gridCol>
                <a:gridCol w="2113230">
                  <a:extLst>
                    <a:ext uri="{9D8B030D-6E8A-4147-A177-3AD203B41FA5}">
                      <a16:colId xmlns:a16="http://schemas.microsoft.com/office/drawing/2014/main" val="2615298859"/>
                    </a:ext>
                  </a:extLst>
                </a:gridCol>
                <a:gridCol w="2113230">
                  <a:extLst>
                    <a:ext uri="{9D8B030D-6E8A-4147-A177-3AD203B41FA5}">
                      <a16:colId xmlns:a16="http://schemas.microsoft.com/office/drawing/2014/main" val="4154082852"/>
                    </a:ext>
                  </a:extLst>
                </a:gridCol>
                <a:gridCol w="2113230">
                  <a:extLst>
                    <a:ext uri="{9D8B030D-6E8A-4147-A177-3AD203B41FA5}">
                      <a16:colId xmlns:a16="http://schemas.microsoft.com/office/drawing/2014/main" val="3740328737"/>
                    </a:ext>
                  </a:extLst>
                </a:gridCol>
              </a:tblGrid>
              <a:tr h="885451">
                <a:tc>
                  <a:txBody>
                    <a:bodyPr/>
                    <a:lstStyle/>
                    <a:p>
                      <a:endParaRPr lang="en-US" sz="2400" dirty="0">
                        <a:solidFill>
                          <a:schemeClr val="bg1"/>
                        </a:solidFill>
                        <a:latin typeface="IBM Plex Sans" panose="020B0503050203000203" pitchFamily="34" charset="0"/>
                      </a:endParaRPr>
                    </a:p>
                  </a:txBody>
                  <a:tcPr marL="212168" marR="212168" marT="106084" marB="106084" anchor="ctr">
                    <a:solidFill>
                      <a:srgbClr val="D2A106"/>
                    </a:solidFill>
                  </a:tcPr>
                </a:tc>
                <a:tc>
                  <a:txBody>
                    <a:bodyPr/>
                    <a:lstStyle/>
                    <a:p>
                      <a:endParaRPr lang="en-US" sz="2400" dirty="0">
                        <a:solidFill>
                          <a:schemeClr val="bg1"/>
                        </a:solidFill>
                        <a:latin typeface="IBM Plex Sans" panose="020B0503050203000203" pitchFamily="34" charset="0"/>
                      </a:endParaRPr>
                    </a:p>
                  </a:txBody>
                  <a:tcPr marL="212168" marR="212168" marT="106084" marB="106084" anchor="ctr">
                    <a:solidFill>
                      <a:srgbClr val="D2A106"/>
                    </a:solidFill>
                  </a:tcPr>
                </a:tc>
                <a:tc>
                  <a:txBody>
                    <a:bodyPr/>
                    <a:lstStyle/>
                    <a:p>
                      <a:endParaRPr lang="en-US" sz="2400" dirty="0">
                        <a:solidFill>
                          <a:schemeClr val="bg1"/>
                        </a:solidFill>
                        <a:latin typeface="IBM Plex Sans" panose="020B0503050203000203" pitchFamily="34" charset="0"/>
                      </a:endParaRPr>
                    </a:p>
                  </a:txBody>
                  <a:tcPr marL="212168" marR="212168" marT="106084" marB="106084" anchor="ctr">
                    <a:solidFill>
                      <a:srgbClr val="D2A106"/>
                    </a:solidFill>
                  </a:tcPr>
                </a:tc>
                <a:tc>
                  <a:txBody>
                    <a:bodyPr/>
                    <a:lstStyle/>
                    <a:p>
                      <a:endParaRPr lang="en-US" sz="2400" dirty="0">
                        <a:solidFill>
                          <a:schemeClr val="bg1"/>
                        </a:solidFill>
                        <a:latin typeface="IBM Plex Sans" panose="020B0503050203000203" pitchFamily="34" charset="0"/>
                      </a:endParaRPr>
                    </a:p>
                  </a:txBody>
                  <a:tcPr marL="212168" marR="212168" marT="106084" marB="106084" anchor="ctr">
                    <a:solidFill>
                      <a:srgbClr val="D2A106"/>
                    </a:solidFill>
                  </a:tcPr>
                </a:tc>
                <a:tc>
                  <a:txBody>
                    <a:bodyPr/>
                    <a:lstStyle/>
                    <a:p>
                      <a:endParaRPr lang="en-US" sz="2400" dirty="0">
                        <a:solidFill>
                          <a:schemeClr val="bg1"/>
                        </a:solidFill>
                        <a:latin typeface="IBM Plex Sans" panose="020B0503050203000203" pitchFamily="34" charset="0"/>
                      </a:endParaRPr>
                    </a:p>
                  </a:txBody>
                  <a:tcPr marL="212168" marR="212168" marT="106084" marB="106084" anchor="ctr">
                    <a:solidFill>
                      <a:srgbClr val="D2A106"/>
                    </a:solidFill>
                  </a:tcPr>
                </a:tc>
                <a:extLst>
                  <a:ext uri="{0D108BD9-81ED-4DB2-BD59-A6C34878D82A}">
                    <a16:rowId xmlns:a16="http://schemas.microsoft.com/office/drawing/2014/main" val="2461853304"/>
                  </a:ext>
                </a:extLst>
              </a:tr>
              <a:tr h="885451">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FDDC69"/>
                    </a:solidFill>
                  </a:tcPr>
                </a:tc>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FDDC69"/>
                    </a:solidFill>
                  </a:tcPr>
                </a:tc>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FDDC69"/>
                    </a:solidFill>
                  </a:tcPr>
                </a:tc>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FDDC69"/>
                    </a:solidFill>
                  </a:tcPr>
                </a:tc>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FDDC69"/>
                    </a:solidFill>
                  </a:tcPr>
                </a:tc>
                <a:extLst>
                  <a:ext uri="{0D108BD9-81ED-4DB2-BD59-A6C34878D82A}">
                    <a16:rowId xmlns:a16="http://schemas.microsoft.com/office/drawing/2014/main" val="3474041621"/>
                  </a:ext>
                </a:extLst>
              </a:tr>
              <a:tr h="885451">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FCF4D6"/>
                    </a:solidFill>
                  </a:tcPr>
                </a:tc>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FCF4D6"/>
                    </a:solidFill>
                  </a:tcPr>
                </a:tc>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FCF4D6"/>
                    </a:solidFill>
                  </a:tcPr>
                </a:tc>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FCF4D6"/>
                    </a:solidFill>
                  </a:tcPr>
                </a:tc>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FCF4D6"/>
                    </a:solidFill>
                  </a:tcPr>
                </a:tc>
                <a:extLst>
                  <a:ext uri="{0D108BD9-81ED-4DB2-BD59-A6C34878D82A}">
                    <a16:rowId xmlns:a16="http://schemas.microsoft.com/office/drawing/2014/main" val="4168050465"/>
                  </a:ext>
                </a:extLst>
              </a:tr>
              <a:tr h="885451">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FDDC69"/>
                    </a:solidFill>
                  </a:tcPr>
                </a:tc>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FDDC69"/>
                    </a:solidFill>
                  </a:tcPr>
                </a:tc>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FDDC69"/>
                    </a:solidFill>
                  </a:tcPr>
                </a:tc>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FDDC69"/>
                    </a:solidFill>
                  </a:tcPr>
                </a:tc>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FDDC69"/>
                    </a:solidFill>
                  </a:tcPr>
                </a:tc>
                <a:extLst>
                  <a:ext uri="{0D108BD9-81ED-4DB2-BD59-A6C34878D82A}">
                    <a16:rowId xmlns:a16="http://schemas.microsoft.com/office/drawing/2014/main" val="2552857625"/>
                  </a:ext>
                </a:extLst>
              </a:tr>
              <a:tr h="885451">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FCF4D6"/>
                    </a:solidFill>
                  </a:tcPr>
                </a:tc>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FCF4D6"/>
                    </a:solidFill>
                  </a:tcPr>
                </a:tc>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FCF4D6"/>
                    </a:solidFill>
                  </a:tcPr>
                </a:tc>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FCF4D6"/>
                    </a:solidFill>
                  </a:tcPr>
                </a:tc>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FCF4D6"/>
                    </a:solidFill>
                  </a:tcPr>
                </a:tc>
                <a:extLst>
                  <a:ext uri="{0D108BD9-81ED-4DB2-BD59-A6C34878D82A}">
                    <a16:rowId xmlns:a16="http://schemas.microsoft.com/office/drawing/2014/main" val="1003258402"/>
                  </a:ext>
                </a:extLst>
              </a:tr>
            </a:tbl>
          </a:graphicData>
        </a:graphic>
      </p:graphicFrame>
      <p:sp>
        <p:nvSpPr>
          <p:cNvPr id="2" name="Tytuł 1">
            <a:extLst>
              <a:ext uri="{FF2B5EF4-FFF2-40B4-BE49-F238E27FC236}">
                <a16:creationId xmlns:a16="http://schemas.microsoft.com/office/drawing/2014/main" id="{C3637EC1-2683-F44A-A1AD-27A8AC0EFCE5}"/>
              </a:ext>
            </a:extLst>
          </p:cNvPr>
          <p:cNvSpPr>
            <a:spLocks noGrp="1"/>
          </p:cNvSpPr>
          <p:nvPr>
            <p:ph type="title" hasCustomPrompt="1"/>
          </p:nvPr>
        </p:nvSpPr>
        <p:spPr>
          <a:xfrm>
            <a:off x="839788" y="363072"/>
            <a:ext cx="3932237" cy="984466"/>
          </a:xfrm>
        </p:spPr>
        <p:txBody>
          <a:bodyPr anchor="t" anchorCtr="0"/>
          <a:lstStyle>
            <a:lvl1pPr>
              <a:defRPr sz="3200"/>
            </a:lvl1pPr>
          </a:lstStyle>
          <a:p>
            <a:r>
              <a:rPr lang="pl-PL" dirty="0" err="1"/>
              <a:t>Table</a:t>
            </a:r>
            <a:endParaRPr lang="pl-PL" dirty="0"/>
          </a:p>
        </p:txBody>
      </p:sp>
      <p:sp>
        <p:nvSpPr>
          <p:cNvPr id="4" name="Symbol zastępczy tekstu 3">
            <a:extLst>
              <a:ext uri="{FF2B5EF4-FFF2-40B4-BE49-F238E27FC236}">
                <a16:creationId xmlns:a16="http://schemas.microsoft.com/office/drawing/2014/main" id="{408756CC-33F6-9C44-B76F-ACFC9459369D}"/>
              </a:ext>
            </a:extLst>
          </p:cNvPr>
          <p:cNvSpPr>
            <a:spLocks noGrp="1"/>
          </p:cNvSpPr>
          <p:nvPr>
            <p:ph type="body" sz="half" idx="2" hasCustomPrompt="1"/>
          </p:nvPr>
        </p:nvSpPr>
        <p:spPr>
          <a:xfrm>
            <a:off x="839788" y="2057399"/>
            <a:ext cx="1983623" cy="862263"/>
          </a:xfrm>
        </p:spPr>
        <p:txBody>
          <a:bodyPr anchor="ctr" anchorCtr="0">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7" name="Symbol zastępczy tekstu 3">
            <a:extLst>
              <a:ext uri="{FF2B5EF4-FFF2-40B4-BE49-F238E27FC236}">
                <a16:creationId xmlns:a16="http://schemas.microsoft.com/office/drawing/2014/main" id="{E84B0F75-1D2E-854E-BEC7-ED88586A71A8}"/>
              </a:ext>
            </a:extLst>
          </p:cNvPr>
          <p:cNvSpPr>
            <a:spLocks noGrp="1"/>
          </p:cNvSpPr>
          <p:nvPr>
            <p:ph type="body" sz="half" idx="10" hasCustomPrompt="1"/>
          </p:nvPr>
        </p:nvSpPr>
        <p:spPr>
          <a:xfrm>
            <a:off x="2957346" y="2057399"/>
            <a:ext cx="1983623" cy="862263"/>
          </a:xfrm>
        </p:spPr>
        <p:txBody>
          <a:bodyPr anchor="ctr" anchorCtr="0">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8" name="Symbol zastępczy tekstu 3">
            <a:extLst>
              <a:ext uri="{FF2B5EF4-FFF2-40B4-BE49-F238E27FC236}">
                <a16:creationId xmlns:a16="http://schemas.microsoft.com/office/drawing/2014/main" id="{E709A5D2-28E2-8248-85E1-12E2B98E99D9}"/>
              </a:ext>
            </a:extLst>
          </p:cNvPr>
          <p:cNvSpPr>
            <a:spLocks noGrp="1"/>
          </p:cNvSpPr>
          <p:nvPr>
            <p:ph type="body" sz="half" idx="11" hasCustomPrompt="1"/>
          </p:nvPr>
        </p:nvSpPr>
        <p:spPr>
          <a:xfrm>
            <a:off x="5074903" y="2057399"/>
            <a:ext cx="1983623" cy="862263"/>
          </a:xfrm>
        </p:spPr>
        <p:txBody>
          <a:bodyPr anchor="ctr" anchorCtr="0">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9" name="Symbol zastępczy tekstu 3">
            <a:extLst>
              <a:ext uri="{FF2B5EF4-FFF2-40B4-BE49-F238E27FC236}">
                <a16:creationId xmlns:a16="http://schemas.microsoft.com/office/drawing/2014/main" id="{855B42F4-D3E2-0F4B-8D12-69FA2F8CEF2D}"/>
              </a:ext>
            </a:extLst>
          </p:cNvPr>
          <p:cNvSpPr>
            <a:spLocks noGrp="1"/>
          </p:cNvSpPr>
          <p:nvPr>
            <p:ph type="body" sz="half" idx="12" hasCustomPrompt="1"/>
          </p:nvPr>
        </p:nvSpPr>
        <p:spPr>
          <a:xfrm>
            <a:off x="7192461" y="2057399"/>
            <a:ext cx="1983623" cy="862263"/>
          </a:xfrm>
        </p:spPr>
        <p:txBody>
          <a:bodyPr anchor="ctr" anchorCtr="0">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10" name="Symbol zastępczy tekstu 3">
            <a:extLst>
              <a:ext uri="{FF2B5EF4-FFF2-40B4-BE49-F238E27FC236}">
                <a16:creationId xmlns:a16="http://schemas.microsoft.com/office/drawing/2014/main" id="{41955F52-401B-F94F-B98A-A47C0488E3F5}"/>
              </a:ext>
            </a:extLst>
          </p:cNvPr>
          <p:cNvSpPr>
            <a:spLocks noGrp="1"/>
          </p:cNvSpPr>
          <p:nvPr>
            <p:ph type="body" sz="half" idx="13" hasCustomPrompt="1"/>
          </p:nvPr>
        </p:nvSpPr>
        <p:spPr>
          <a:xfrm>
            <a:off x="9310019" y="2057399"/>
            <a:ext cx="1983623" cy="862263"/>
          </a:xfrm>
        </p:spPr>
        <p:txBody>
          <a:bodyPr anchor="ctr" anchorCtr="0">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11" name="Symbol zastępczy tekstu 3">
            <a:extLst>
              <a:ext uri="{FF2B5EF4-FFF2-40B4-BE49-F238E27FC236}">
                <a16:creationId xmlns:a16="http://schemas.microsoft.com/office/drawing/2014/main" id="{C9F27902-F16C-F744-B062-141EC9219AE8}"/>
              </a:ext>
            </a:extLst>
          </p:cNvPr>
          <p:cNvSpPr>
            <a:spLocks noGrp="1"/>
          </p:cNvSpPr>
          <p:nvPr>
            <p:ph type="body" sz="half" idx="14" hasCustomPrompt="1"/>
          </p:nvPr>
        </p:nvSpPr>
        <p:spPr>
          <a:xfrm>
            <a:off x="839788" y="2971799"/>
            <a:ext cx="1983623" cy="862263"/>
          </a:xfrm>
        </p:spPr>
        <p:txBody>
          <a:bodyPr anchor="ctr" anchorCtr="0">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12" name="Symbol zastępczy tekstu 3">
            <a:extLst>
              <a:ext uri="{FF2B5EF4-FFF2-40B4-BE49-F238E27FC236}">
                <a16:creationId xmlns:a16="http://schemas.microsoft.com/office/drawing/2014/main" id="{07755A16-082F-D242-AF67-E7E0FD936A9D}"/>
              </a:ext>
            </a:extLst>
          </p:cNvPr>
          <p:cNvSpPr>
            <a:spLocks noGrp="1"/>
          </p:cNvSpPr>
          <p:nvPr>
            <p:ph type="body" sz="half" idx="15" hasCustomPrompt="1"/>
          </p:nvPr>
        </p:nvSpPr>
        <p:spPr>
          <a:xfrm>
            <a:off x="839788" y="3854115"/>
            <a:ext cx="1983623" cy="862263"/>
          </a:xfrm>
        </p:spPr>
        <p:txBody>
          <a:bodyPr anchor="ctr" anchorCtr="0">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13" name="Symbol zastępczy tekstu 3">
            <a:extLst>
              <a:ext uri="{FF2B5EF4-FFF2-40B4-BE49-F238E27FC236}">
                <a16:creationId xmlns:a16="http://schemas.microsoft.com/office/drawing/2014/main" id="{0C9811EB-CA37-8842-9D0F-0F351F886774}"/>
              </a:ext>
            </a:extLst>
          </p:cNvPr>
          <p:cNvSpPr>
            <a:spLocks noGrp="1"/>
          </p:cNvSpPr>
          <p:nvPr>
            <p:ph type="body" sz="half" idx="16" hasCustomPrompt="1"/>
          </p:nvPr>
        </p:nvSpPr>
        <p:spPr>
          <a:xfrm>
            <a:off x="839788" y="4720389"/>
            <a:ext cx="1983623" cy="862263"/>
          </a:xfrm>
        </p:spPr>
        <p:txBody>
          <a:bodyPr anchor="ctr" anchorCtr="0">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14" name="Symbol zastępczy tekstu 3">
            <a:extLst>
              <a:ext uri="{FF2B5EF4-FFF2-40B4-BE49-F238E27FC236}">
                <a16:creationId xmlns:a16="http://schemas.microsoft.com/office/drawing/2014/main" id="{23BAFF15-F955-C446-AE3C-4251A219C96E}"/>
              </a:ext>
            </a:extLst>
          </p:cNvPr>
          <p:cNvSpPr>
            <a:spLocks noGrp="1"/>
          </p:cNvSpPr>
          <p:nvPr>
            <p:ph type="body" sz="half" idx="17" hasCustomPrompt="1"/>
          </p:nvPr>
        </p:nvSpPr>
        <p:spPr>
          <a:xfrm>
            <a:off x="839788" y="5618747"/>
            <a:ext cx="1983623" cy="862263"/>
          </a:xfrm>
        </p:spPr>
        <p:txBody>
          <a:bodyPr anchor="ctr" anchorCtr="0">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Tree>
    <p:extLst>
      <p:ext uri="{BB962C8B-B14F-4D97-AF65-F5344CB8AC3E}">
        <p14:creationId xmlns:p14="http://schemas.microsoft.com/office/powerpoint/2010/main" val="41197499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_2">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F9205D96-A308-E746-B7F4-8FCC9F177AEA}"/>
              </a:ext>
            </a:extLst>
          </p:cNvPr>
          <p:cNvGraphicFramePr>
            <a:graphicFrameLocks noGrp="1"/>
          </p:cNvGraphicFramePr>
          <p:nvPr userDrawn="1">
            <p:extLst>
              <p:ext uri="{D42A27DB-BD31-4B8C-83A1-F6EECF244321}">
                <p14:modId xmlns:p14="http://schemas.microsoft.com/office/powerpoint/2010/main" val="2751093077"/>
              </p:ext>
            </p:extLst>
          </p:nvPr>
        </p:nvGraphicFramePr>
        <p:xfrm>
          <a:off x="839789" y="2067673"/>
          <a:ext cx="10566150" cy="4427255"/>
        </p:xfrm>
        <a:graphic>
          <a:graphicData uri="http://schemas.openxmlformats.org/drawingml/2006/table">
            <a:tbl>
              <a:tblPr firstRow="1" bandRow="1">
                <a:tableStyleId>{00A15C55-8517-42AA-B614-E9B94910E393}</a:tableStyleId>
              </a:tblPr>
              <a:tblGrid>
                <a:gridCol w="2113230">
                  <a:extLst>
                    <a:ext uri="{9D8B030D-6E8A-4147-A177-3AD203B41FA5}">
                      <a16:colId xmlns:a16="http://schemas.microsoft.com/office/drawing/2014/main" val="2682526847"/>
                    </a:ext>
                  </a:extLst>
                </a:gridCol>
                <a:gridCol w="2113230">
                  <a:extLst>
                    <a:ext uri="{9D8B030D-6E8A-4147-A177-3AD203B41FA5}">
                      <a16:colId xmlns:a16="http://schemas.microsoft.com/office/drawing/2014/main" val="832209384"/>
                    </a:ext>
                  </a:extLst>
                </a:gridCol>
                <a:gridCol w="2113230">
                  <a:extLst>
                    <a:ext uri="{9D8B030D-6E8A-4147-A177-3AD203B41FA5}">
                      <a16:colId xmlns:a16="http://schemas.microsoft.com/office/drawing/2014/main" val="2615298859"/>
                    </a:ext>
                  </a:extLst>
                </a:gridCol>
                <a:gridCol w="2113230">
                  <a:extLst>
                    <a:ext uri="{9D8B030D-6E8A-4147-A177-3AD203B41FA5}">
                      <a16:colId xmlns:a16="http://schemas.microsoft.com/office/drawing/2014/main" val="4154082852"/>
                    </a:ext>
                  </a:extLst>
                </a:gridCol>
                <a:gridCol w="2113230">
                  <a:extLst>
                    <a:ext uri="{9D8B030D-6E8A-4147-A177-3AD203B41FA5}">
                      <a16:colId xmlns:a16="http://schemas.microsoft.com/office/drawing/2014/main" val="3740328737"/>
                    </a:ext>
                  </a:extLst>
                </a:gridCol>
              </a:tblGrid>
              <a:tr h="885451">
                <a:tc>
                  <a:txBody>
                    <a:bodyPr/>
                    <a:lstStyle/>
                    <a:p>
                      <a:endParaRPr lang="en-US" sz="2400" dirty="0">
                        <a:solidFill>
                          <a:schemeClr val="bg1"/>
                        </a:solidFill>
                        <a:latin typeface="IBM Plex Sans" panose="020B0503050203000203" pitchFamily="34" charset="0"/>
                      </a:endParaRPr>
                    </a:p>
                  </a:txBody>
                  <a:tcPr marL="212168" marR="212168" marT="106084" marB="106084" anchor="ctr">
                    <a:solidFill>
                      <a:srgbClr val="21272A"/>
                    </a:solidFill>
                  </a:tcPr>
                </a:tc>
                <a:tc>
                  <a:txBody>
                    <a:bodyPr/>
                    <a:lstStyle/>
                    <a:p>
                      <a:endParaRPr lang="en-US" sz="2400" dirty="0">
                        <a:solidFill>
                          <a:schemeClr val="bg1"/>
                        </a:solidFill>
                        <a:latin typeface="IBM Plex Sans" panose="020B0503050203000203" pitchFamily="34" charset="0"/>
                      </a:endParaRPr>
                    </a:p>
                  </a:txBody>
                  <a:tcPr marL="212168" marR="212168" marT="106084" marB="106084" anchor="ctr">
                    <a:solidFill>
                      <a:srgbClr val="21272A"/>
                    </a:solidFill>
                  </a:tcPr>
                </a:tc>
                <a:tc>
                  <a:txBody>
                    <a:bodyPr/>
                    <a:lstStyle/>
                    <a:p>
                      <a:endParaRPr lang="en-US" sz="2400" dirty="0">
                        <a:solidFill>
                          <a:schemeClr val="bg1"/>
                        </a:solidFill>
                        <a:latin typeface="IBM Plex Sans" panose="020B0503050203000203" pitchFamily="34" charset="0"/>
                      </a:endParaRPr>
                    </a:p>
                  </a:txBody>
                  <a:tcPr marL="212168" marR="212168" marT="106084" marB="106084" anchor="ctr">
                    <a:solidFill>
                      <a:srgbClr val="21272A"/>
                    </a:solidFill>
                  </a:tcPr>
                </a:tc>
                <a:tc>
                  <a:txBody>
                    <a:bodyPr/>
                    <a:lstStyle/>
                    <a:p>
                      <a:endParaRPr lang="en-US" sz="2400" dirty="0">
                        <a:solidFill>
                          <a:schemeClr val="bg1"/>
                        </a:solidFill>
                        <a:latin typeface="IBM Plex Sans" panose="020B0503050203000203" pitchFamily="34" charset="0"/>
                      </a:endParaRPr>
                    </a:p>
                  </a:txBody>
                  <a:tcPr marL="212168" marR="212168" marT="106084" marB="106084" anchor="ctr">
                    <a:solidFill>
                      <a:srgbClr val="21272A"/>
                    </a:solidFill>
                  </a:tcPr>
                </a:tc>
                <a:tc>
                  <a:txBody>
                    <a:bodyPr/>
                    <a:lstStyle/>
                    <a:p>
                      <a:endParaRPr lang="en-US" sz="2400" dirty="0">
                        <a:solidFill>
                          <a:schemeClr val="bg1"/>
                        </a:solidFill>
                        <a:latin typeface="IBM Plex Sans" panose="020B0503050203000203" pitchFamily="34" charset="0"/>
                      </a:endParaRPr>
                    </a:p>
                  </a:txBody>
                  <a:tcPr marL="212168" marR="212168" marT="106084" marB="106084" anchor="ctr">
                    <a:solidFill>
                      <a:srgbClr val="21272A"/>
                    </a:solidFill>
                  </a:tcPr>
                </a:tc>
                <a:extLst>
                  <a:ext uri="{0D108BD9-81ED-4DB2-BD59-A6C34878D82A}">
                    <a16:rowId xmlns:a16="http://schemas.microsoft.com/office/drawing/2014/main" val="2461853304"/>
                  </a:ext>
                </a:extLst>
              </a:tr>
              <a:tr h="885451">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4D5358"/>
                    </a:solidFill>
                  </a:tcPr>
                </a:tc>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4D5358"/>
                    </a:solidFill>
                  </a:tcPr>
                </a:tc>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4D5358"/>
                    </a:solidFill>
                  </a:tcPr>
                </a:tc>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4D5358"/>
                    </a:solidFill>
                  </a:tcPr>
                </a:tc>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4D5358"/>
                    </a:solidFill>
                  </a:tcPr>
                </a:tc>
                <a:extLst>
                  <a:ext uri="{0D108BD9-81ED-4DB2-BD59-A6C34878D82A}">
                    <a16:rowId xmlns:a16="http://schemas.microsoft.com/office/drawing/2014/main" val="3474041621"/>
                  </a:ext>
                </a:extLst>
              </a:tr>
              <a:tr h="885451">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697077"/>
                    </a:solidFill>
                  </a:tcPr>
                </a:tc>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697077"/>
                    </a:solidFill>
                  </a:tcPr>
                </a:tc>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697077"/>
                    </a:solidFill>
                  </a:tcPr>
                </a:tc>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697077"/>
                    </a:solidFill>
                  </a:tcPr>
                </a:tc>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697077"/>
                    </a:solidFill>
                  </a:tcPr>
                </a:tc>
                <a:extLst>
                  <a:ext uri="{0D108BD9-81ED-4DB2-BD59-A6C34878D82A}">
                    <a16:rowId xmlns:a16="http://schemas.microsoft.com/office/drawing/2014/main" val="4168050465"/>
                  </a:ext>
                </a:extLst>
              </a:tr>
              <a:tr h="885451">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4D5358"/>
                    </a:solidFill>
                  </a:tcPr>
                </a:tc>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4D5358"/>
                    </a:solidFill>
                  </a:tcPr>
                </a:tc>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4D5358"/>
                    </a:solidFill>
                  </a:tcPr>
                </a:tc>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4D5358"/>
                    </a:solidFill>
                  </a:tcPr>
                </a:tc>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4D5358"/>
                    </a:solidFill>
                  </a:tcPr>
                </a:tc>
                <a:extLst>
                  <a:ext uri="{0D108BD9-81ED-4DB2-BD59-A6C34878D82A}">
                    <a16:rowId xmlns:a16="http://schemas.microsoft.com/office/drawing/2014/main" val="2552857625"/>
                  </a:ext>
                </a:extLst>
              </a:tr>
              <a:tr h="885451">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697077"/>
                    </a:solidFill>
                  </a:tcPr>
                </a:tc>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697077"/>
                    </a:solidFill>
                  </a:tcPr>
                </a:tc>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697077"/>
                    </a:solidFill>
                  </a:tcPr>
                </a:tc>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697077"/>
                    </a:solidFill>
                  </a:tcPr>
                </a:tc>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697077"/>
                    </a:solidFill>
                  </a:tcPr>
                </a:tc>
                <a:extLst>
                  <a:ext uri="{0D108BD9-81ED-4DB2-BD59-A6C34878D82A}">
                    <a16:rowId xmlns:a16="http://schemas.microsoft.com/office/drawing/2014/main" val="1003258402"/>
                  </a:ext>
                </a:extLst>
              </a:tr>
            </a:tbl>
          </a:graphicData>
        </a:graphic>
      </p:graphicFrame>
      <p:sp>
        <p:nvSpPr>
          <p:cNvPr id="2" name="Tytuł 1">
            <a:extLst>
              <a:ext uri="{FF2B5EF4-FFF2-40B4-BE49-F238E27FC236}">
                <a16:creationId xmlns:a16="http://schemas.microsoft.com/office/drawing/2014/main" id="{C3637EC1-2683-F44A-A1AD-27A8AC0EFCE5}"/>
              </a:ext>
            </a:extLst>
          </p:cNvPr>
          <p:cNvSpPr>
            <a:spLocks noGrp="1"/>
          </p:cNvSpPr>
          <p:nvPr>
            <p:ph type="title" hasCustomPrompt="1"/>
          </p:nvPr>
        </p:nvSpPr>
        <p:spPr>
          <a:xfrm>
            <a:off x="839788" y="363072"/>
            <a:ext cx="3932237" cy="984466"/>
          </a:xfrm>
        </p:spPr>
        <p:txBody>
          <a:bodyPr anchor="t" anchorCtr="0"/>
          <a:lstStyle>
            <a:lvl1pPr>
              <a:defRPr sz="3200"/>
            </a:lvl1pPr>
          </a:lstStyle>
          <a:p>
            <a:r>
              <a:rPr lang="pl-PL" dirty="0" err="1"/>
              <a:t>Table</a:t>
            </a:r>
            <a:endParaRPr lang="pl-PL" dirty="0"/>
          </a:p>
        </p:txBody>
      </p:sp>
      <p:sp>
        <p:nvSpPr>
          <p:cNvPr id="4" name="Symbol zastępczy tekstu 3">
            <a:extLst>
              <a:ext uri="{FF2B5EF4-FFF2-40B4-BE49-F238E27FC236}">
                <a16:creationId xmlns:a16="http://schemas.microsoft.com/office/drawing/2014/main" id="{408756CC-33F6-9C44-B76F-ACFC9459369D}"/>
              </a:ext>
            </a:extLst>
          </p:cNvPr>
          <p:cNvSpPr>
            <a:spLocks noGrp="1"/>
          </p:cNvSpPr>
          <p:nvPr>
            <p:ph type="body" sz="half" idx="2" hasCustomPrompt="1"/>
          </p:nvPr>
        </p:nvSpPr>
        <p:spPr>
          <a:xfrm>
            <a:off x="839788" y="2057399"/>
            <a:ext cx="1983623" cy="862263"/>
          </a:xfrm>
        </p:spPr>
        <p:txBody>
          <a:bodyPr anchor="ctr" anchorCtr="0">
            <a:normAutofit/>
          </a:bodyPr>
          <a:lstStyle>
            <a:lvl1pPr marL="0" indent="0">
              <a:buNone/>
              <a:defRPr sz="24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7" name="Symbol zastępczy tekstu 3">
            <a:extLst>
              <a:ext uri="{FF2B5EF4-FFF2-40B4-BE49-F238E27FC236}">
                <a16:creationId xmlns:a16="http://schemas.microsoft.com/office/drawing/2014/main" id="{E84B0F75-1D2E-854E-BEC7-ED88586A71A8}"/>
              </a:ext>
            </a:extLst>
          </p:cNvPr>
          <p:cNvSpPr>
            <a:spLocks noGrp="1"/>
          </p:cNvSpPr>
          <p:nvPr>
            <p:ph type="body" sz="half" idx="10" hasCustomPrompt="1"/>
          </p:nvPr>
        </p:nvSpPr>
        <p:spPr>
          <a:xfrm>
            <a:off x="2957346" y="2057399"/>
            <a:ext cx="1983623" cy="862263"/>
          </a:xfrm>
        </p:spPr>
        <p:txBody>
          <a:bodyPr anchor="ctr" anchorCtr="0">
            <a:normAutofit/>
          </a:bodyPr>
          <a:lstStyle>
            <a:lvl1pPr marL="0" indent="0">
              <a:buNone/>
              <a:defRPr sz="24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8" name="Symbol zastępczy tekstu 3">
            <a:extLst>
              <a:ext uri="{FF2B5EF4-FFF2-40B4-BE49-F238E27FC236}">
                <a16:creationId xmlns:a16="http://schemas.microsoft.com/office/drawing/2014/main" id="{E709A5D2-28E2-8248-85E1-12E2B98E99D9}"/>
              </a:ext>
            </a:extLst>
          </p:cNvPr>
          <p:cNvSpPr>
            <a:spLocks noGrp="1"/>
          </p:cNvSpPr>
          <p:nvPr>
            <p:ph type="body" sz="half" idx="11" hasCustomPrompt="1"/>
          </p:nvPr>
        </p:nvSpPr>
        <p:spPr>
          <a:xfrm>
            <a:off x="5074903" y="2057399"/>
            <a:ext cx="1983623" cy="862263"/>
          </a:xfrm>
        </p:spPr>
        <p:txBody>
          <a:bodyPr anchor="ctr" anchorCtr="0">
            <a:normAutofit/>
          </a:bodyPr>
          <a:lstStyle>
            <a:lvl1pPr marL="0" indent="0">
              <a:buNone/>
              <a:defRPr sz="24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9" name="Symbol zastępczy tekstu 3">
            <a:extLst>
              <a:ext uri="{FF2B5EF4-FFF2-40B4-BE49-F238E27FC236}">
                <a16:creationId xmlns:a16="http://schemas.microsoft.com/office/drawing/2014/main" id="{855B42F4-D3E2-0F4B-8D12-69FA2F8CEF2D}"/>
              </a:ext>
            </a:extLst>
          </p:cNvPr>
          <p:cNvSpPr>
            <a:spLocks noGrp="1"/>
          </p:cNvSpPr>
          <p:nvPr>
            <p:ph type="body" sz="half" idx="12" hasCustomPrompt="1"/>
          </p:nvPr>
        </p:nvSpPr>
        <p:spPr>
          <a:xfrm>
            <a:off x="7192461" y="2057399"/>
            <a:ext cx="1983623" cy="862263"/>
          </a:xfrm>
        </p:spPr>
        <p:txBody>
          <a:bodyPr anchor="ctr" anchorCtr="0">
            <a:normAutofit/>
          </a:bodyPr>
          <a:lstStyle>
            <a:lvl1pPr marL="0" indent="0">
              <a:buNone/>
              <a:defRPr sz="24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10" name="Symbol zastępczy tekstu 3">
            <a:extLst>
              <a:ext uri="{FF2B5EF4-FFF2-40B4-BE49-F238E27FC236}">
                <a16:creationId xmlns:a16="http://schemas.microsoft.com/office/drawing/2014/main" id="{41955F52-401B-F94F-B98A-A47C0488E3F5}"/>
              </a:ext>
            </a:extLst>
          </p:cNvPr>
          <p:cNvSpPr>
            <a:spLocks noGrp="1"/>
          </p:cNvSpPr>
          <p:nvPr>
            <p:ph type="body" sz="half" idx="13" hasCustomPrompt="1"/>
          </p:nvPr>
        </p:nvSpPr>
        <p:spPr>
          <a:xfrm>
            <a:off x="9310019" y="2057399"/>
            <a:ext cx="1983623" cy="862263"/>
          </a:xfrm>
        </p:spPr>
        <p:txBody>
          <a:bodyPr anchor="ctr" anchorCtr="0">
            <a:normAutofit/>
          </a:bodyPr>
          <a:lstStyle>
            <a:lvl1pPr marL="0" indent="0">
              <a:buNone/>
              <a:defRPr sz="24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11" name="Symbol zastępczy tekstu 3">
            <a:extLst>
              <a:ext uri="{FF2B5EF4-FFF2-40B4-BE49-F238E27FC236}">
                <a16:creationId xmlns:a16="http://schemas.microsoft.com/office/drawing/2014/main" id="{C9F27902-F16C-F744-B062-141EC9219AE8}"/>
              </a:ext>
            </a:extLst>
          </p:cNvPr>
          <p:cNvSpPr>
            <a:spLocks noGrp="1"/>
          </p:cNvSpPr>
          <p:nvPr>
            <p:ph type="body" sz="half" idx="14" hasCustomPrompt="1"/>
          </p:nvPr>
        </p:nvSpPr>
        <p:spPr>
          <a:xfrm>
            <a:off x="839788" y="2971799"/>
            <a:ext cx="1983623" cy="862263"/>
          </a:xfrm>
        </p:spPr>
        <p:txBody>
          <a:bodyPr anchor="ctr" anchorCtr="0">
            <a:normAutofit/>
          </a:bodyPr>
          <a:lstStyle>
            <a:lvl1pPr marL="0" indent="0">
              <a:buNone/>
              <a:defRPr sz="24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12" name="Symbol zastępczy tekstu 3">
            <a:extLst>
              <a:ext uri="{FF2B5EF4-FFF2-40B4-BE49-F238E27FC236}">
                <a16:creationId xmlns:a16="http://schemas.microsoft.com/office/drawing/2014/main" id="{07755A16-082F-D242-AF67-E7E0FD936A9D}"/>
              </a:ext>
            </a:extLst>
          </p:cNvPr>
          <p:cNvSpPr>
            <a:spLocks noGrp="1"/>
          </p:cNvSpPr>
          <p:nvPr>
            <p:ph type="body" sz="half" idx="15" hasCustomPrompt="1"/>
          </p:nvPr>
        </p:nvSpPr>
        <p:spPr>
          <a:xfrm>
            <a:off x="839788" y="3854115"/>
            <a:ext cx="1983623" cy="862263"/>
          </a:xfrm>
        </p:spPr>
        <p:txBody>
          <a:bodyPr anchor="ctr" anchorCtr="0">
            <a:normAutofit/>
          </a:bodyPr>
          <a:lstStyle>
            <a:lvl1pPr marL="0" indent="0">
              <a:buNone/>
              <a:defRPr sz="24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13" name="Symbol zastępczy tekstu 3">
            <a:extLst>
              <a:ext uri="{FF2B5EF4-FFF2-40B4-BE49-F238E27FC236}">
                <a16:creationId xmlns:a16="http://schemas.microsoft.com/office/drawing/2014/main" id="{0C9811EB-CA37-8842-9D0F-0F351F886774}"/>
              </a:ext>
            </a:extLst>
          </p:cNvPr>
          <p:cNvSpPr>
            <a:spLocks noGrp="1"/>
          </p:cNvSpPr>
          <p:nvPr>
            <p:ph type="body" sz="half" idx="16" hasCustomPrompt="1"/>
          </p:nvPr>
        </p:nvSpPr>
        <p:spPr>
          <a:xfrm>
            <a:off x="839788" y="4720389"/>
            <a:ext cx="1983623" cy="862263"/>
          </a:xfrm>
        </p:spPr>
        <p:txBody>
          <a:bodyPr anchor="ctr" anchorCtr="0">
            <a:normAutofit/>
          </a:bodyPr>
          <a:lstStyle>
            <a:lvl1pPr marL="0" indent="0">
              <a:buNone/>
              <a:defRPr sz="24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14" name="Symbol zastępczy tekstu 3">
            <a:extLst>
              <a:ext uri="{FF2B5EF4-FFF2-40B4-BE49-F238E27FC236}">
                <a16:creationId xmlns:a16="http://schemas.microsoft.com/office/drawing/2014/main" id="{23BAFF15-F955-C446-AE3C-4251A219C96E}"/>
              </a:ext>
            </a:extLst>
          </p:cNvPr>
          <p:cNvSpPr>
            <a:spLocks noGrp="1"/>
          </p:cNvSpPr>
          <p:nvPr>
            <p:ph type="body" sz="half" idx="17" hasCustomPrompt="1"/>
          </p:nvPr>
        </p:nvSpPr>
        <p:spPr>
          <a:xfrm>
            <a:off x="839788" y="5618747"/>
            <a:ext cx="1983623" cy="862263"/>
          </a:xfrm>
        </p:spPr>
        <p:txBody>
          <a:bodyPr anchor="ctr" anchorCtr="0">
            <a:normAutofit/>
          </a:bodyPr>
          <a:lstStyle>
            <a:lvl1pPr marL="0" indent="0">
              <a:buNone/>
              <a:defRPr sz="24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Tree>
    <p:extLst>
      <p:ext uri="{BB962C8B-B14F-4D97-AF65-F5344CB8AC3E}">
        <p14:creationId xmlns:p14="http://schemas.microsoft.com/office/powerpoint/2010/main" val="28487667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s_13">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3637EC1-2683-F44A-A1AD-27A8AC0EFCE5}"/>
              </a:ext>
            </a:extLst>
          </p:cNvPr>
          <p:cNvSpPr>
            <a:spLocks noGrp="1"/>
          </p:cNvSpPr>
          <p:nvPr>
            <p:ph type="title" hasCustomPrompt="1"/>
          </p:nvPr>
        </p:nvSpPr>
        <p:spPr>
          <a:xfrm>
            <a:off x="839788" y="363071"/>
            <a:ext cx="3932237" cy="1693553"/>
          </a:xfrm>
        </p:spPr>
        <p:txBody>
          <a:bodyPr anchor="t" anchorCtr="0"/>
          <a:lstStyle>
            <a:lvl1pPr>
              <a:defRPr sz="3200"/>
            </a:lvl1pPr>
          </a:lstStyle>
          <a:p>
            <a:r>
              <a:rPr lang="pl-PL" dirty="0" err="1"/>
              <a:t>Click</a:t>
            </a:r>
            <a:endParaRPr lang="pl-PL" dirty="0"/>
          </a:p>
        </p:txBody>
      </p:sp>
      <p:sp>
        <p:nvSpPr>
          <p:cNvPr id="4" name="Symbol zastępczy tekstu 3">
            <a:extLst>
              <a:ext uri="{FF2B5EF4-FFF2-40B4-BE49-F238E27FC236}">
                <a16:creationId xmlns:a16="http://schemas.microsoft.com/office/drawing/2014/main" id="{408756CC-33F6-9C44-B76F-ACFC9459369D}"/>
              </a:ext>
            </a:extLst>
          </p:cNvPr>
          <p:cNvSpPr>
            <a:spLocks noGrp="1"/>
          </p:cNvSpPr>
          <p:nvPr>
            <p:ph type="body" sz="half" idx="2" hasCustomPrompt="1"/>
          </p:nvPr>
        </p:nvSpPr>
        <p:spPr>
          <a:xfrm>
            <a:off x="839788" y="2057400"/>
            <a:ext cx="3932237" cy="43434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5" name="Prostokąt 4">
            <a:extLst>
              <a:ext uri="{FF2B5EF4-FFF2-40B4-BE49-F238E27FC236}">
                <a16:creationId xmlns:a16="http://schemas.microsoft.com/office/drawing/2014/main" id="{B9E3CAAA-CEF5-4941-A205-147216B9C373}"/>
              </a:ext>
            </a:extLst>
          </p:cNvPr>
          <p:cNvSpPr/>
          <p:nvPr userDrawn="1"/>
        </p:nvSpPr>
        <p:spPr>
          <a:xfrm>
            <a:off x="5183188" y="389965"/>
            <a:ext cx="3092823" cy="3576917"/>
          </a:xfrm>
          <a:prstGeom prst="rect">
            <a:avLst/>
          </a:prstGeom>
          <a:solidFill>
            <a:srgbClr val="2127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Prostokąt 7">
            <a:extLst>
              <a:ext uri="{FF2B5EF4-FFF2-40B4-BE49-F238E27FC236}">
                <a16:creationId xmlns:a16="http://schemas.microsoft.com/office/drawing/2014/main" id="{CE32E3CC-EE41-F447-8801-4511D8D9DEDA}"/>
              </a:ext>
            </a:extLst>
          </p:cNvPr>
          <p:cNvSpPr/>
          <p:nvPr userDrawn="1"/>
        </p:nvSpPr>
        <p:spPr>
          <a:xfrm>
            <a:off x="8276011" y="389965"/>
            <a:ext cx="3086753" cy="3576917"/>
          </a:xfrm>
          <a:prstGeom prst="rect">
            <a:avLst/>
          </a:prstGeom>
          <a:solidFill>
            <a:srgbClr val="6970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Prostokąt 8">
            <a:extLst>
              <a:ext uri="{FF2B5EF4-FFF2-40B4-BE49-F238E27FC236}">
                <a16:creationId xmlns:a16="http://schemas.microsoft.com/office/drawing/2014/main" id="{6FC6550A-6618-8D4F-ACAD-17B10D4A663D}"/>
              </a:ext>
            </a:extLst>
          </p:cNvPr>
          <p:cNvSpPr/>
          <p:nvPr userDrawn="1"/>
        </p:nvSpPr>
        <p:spPr>
          <a:xfrm>
            <a:off x="5183188" y="3966882"/>
            <a:ext cx="6178270" cy="2433918"/>
          </a:xfrm>
          <a:prstGeom prst="rect">
            <a:avLst/>
          </a:prstGeom>
          <a:solidFill>
            <a:srgbClr val="EB62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 name="Symbol zastępczy obrazu 2">
            <a:extLst>
              <a:ext uri="{FF2B5EF4-FFF2-40B4-BE49-F238E27FC236}">
                <a16:creationId xmlns:a16="http://schemas.microsoft.com/office/drawing/2014/main" id="{EECF04BB-858A-9F48-BD1C-AF901929E375}"/>
              </a:ext>
            </a:extLst>
          </p:cNvPr>
          <p:cNvSpPr>
            <a:spLocks noGrp="1"/>
          </p:cNvSpPr>
          <p:nvPr>
            <p:ph type="pic" idx="1" hasCustomPrompt="1"/>
          </p:nvPr>
        </p:nvSpPr>
        <p:spPr>
          <a:xfrm>
            <a:off x="5183188" y="648182"/>
            <a:ext cx="3086753" cy="3318700"/>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l-PL" dirty="0" err="1"/>
              <a:t>Click</a:t>
            </a:r>
            <a:endParaRPr lang="pl-PL" dirty="0"/>
          </a:p>
        </p:txBody>
      </p:sp>
      <p:sp>
        <p:nvSpPr>
          <p:cNvPr id="10" name="Symbol zastępczy obrazu 2">
            <a:extLst>
              <a:ext uri="{FF2B5EF4-FFF2-40B4-BE49-F238E27FC236}">
                <a16:creationId xmlns:a16="http://schemas.microsoft.com/office/drawing/2014/main" id="{4CECA7BF-CFE4-A64B-9AA2-17B76F83A2AD}"/>
              </a:ext>
            </a:extLst>
          </p:cNvPr>
          <p:cNvSpPr>
            <a:spLocks noGrp="1"/>
          </p:cNvSpPr>
          <p:nvPr>
            <p:ph type="pic" idx="10" hasCustomPrompt="1"/>
          </p:nvPr>
        </p:nvSpPr>
        <p:spPr>
          <a:xfrm>
            <a:off x="8285203" y="648182"/>
            <a:ext cx="3086753" cy="3318700"/>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l-PL" dirty="0" err="1"/>
              <a:t>Click</a:t>
            </a:r>
            <a:endParaRPr lang="pl-PL" dirty="0"/>
          </a:p>
        </p:txBody>
      </p:sp>
      <p:sp>
        <p:nvSpPr>
          <p:cNvPr id="11" name="Symbol zastępczy obrazu 2">
            <a:extLst>
              <a:ext uri="{FF2B5EF4-FFF2-40B4-BE49-F238E27FC236}">
                <a16:creationId xmlns:a16="http://schemas.microsoft.com/office/drawing/2014/main" id="{75C267F0-2E25-3743-BC4B-396A7DE08C9E}"/>
              </a:ext>
            </a:extLst>
          </p:cNvPr>
          <p:cNvSpPr>
            <a:spLocks noGrp="1"/>
          </p:cNvSpPr>
          <p:nvPr>
            <p:ph type="pic" idx="11" hasCustomPrompt="1"/>
          </p:nvPr>
        </p:nvSpPr>
        <p:spPr>
          <a:xfrm>
            <a:off x="5183188" y="4213184"/>
            <a:ext cx="6169024" cy="2187615"/>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l-PL" dirty="0" err="1"/>
              <a:t>Click</a:t>
            </a:r>
            <a:endParaRPr lang="pl-PL" dirty="0"/>
          </a:p>
        </p:txBody>
      </p:sp>
    </p:spTree>
    <p:extLst>
      <p:ext uri="{BB962C8B-B14F-4D97-AF65-F5344CB8AC3E}">
        <p14:creationId xmlns:p14="http://schemas.microsoft.com/office/powerpoint/2010/main" val="351031120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23" name="Prostokąt 22">
            <a:extLst>
              <a:ext uri="{FF2B5EF4-FFF2-40B4-BE49-F238E27FC236}">
                <a16:creationId xmlns:a16="http://schemas.microsoft.com/office/drawing/2014/main" id="{C5113103-F09F-9945-BD1C-09CAC550D944}"/>
              </a:ext>
            </a:extLst>
          </p:cNvPr>
          <p:cNvSpPr/>
          <p:nvPr userDrawn="1"/>
        </p:nvSpPr>
        <p:spPr>
          <a:xfrm>
            <a:off x="0" y="0"/>
            <a:ext cx="12192000" cy="1474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12" name="Obraz 11">
            <a:extLst>
              <a:ext uri="{FF2B5EF4-FFF2-40B4-BE49-F238E27FC236}">
                <a16:creationId xmlns:a16="http://schemas.microsoft.com/office/drawing/2014/main" id="{472BB7D1-D1BE-5548-A0C6-24DF974DC188}"/>
              </a:ext>
            </a:extLst>
          </p:cNvPr>
          <p:cNvPicPr>
            <a:picLocks noChangeAspect="1"/>
          </p:cNvPicPr>
          <p:nvPr userDrawn="1"/>
        </p:nvPicPr>
        <p:blipFill>
          <a:blip r:embed="rId2"/>
          <a:stretch>
            <a:fillRect/>
          </a:stretch>
        </p:blipFill>
        <p:spPr>
          <a:xfrm>
            <a:off x="4122838" y="1709226"/>
            <a:ext cx="1162232" cy="1110957"/>
          </a:xfrm>
          <a:prstGeom prst="rect">
            <a:avLst/>
          </a:prstGeom>
        </p:spPr>
      </p:pic>
      <p:pic>
        <p:nvPicPr>
          <p:cNvPr id="13" name="Obraz 12">
            <a:extLst>
              <a:ext uri="{FF2B5EF4-FFF2-40B4-BE49-F238E27FC236}">
                <a16:creationId xmlns:a16="http://schemas.microsoft.com/office/drawing/2014/main" id="{25F3B254-9CF3-3648-9A95-BFAEC5766128}"/>
              </a:ext>
            </a:extLst>
          </p:cNvPr>
          <p:cNvPicPr>
            <a:picLocks noChangeAspect="1"/>
          </p:cNvPicPr>
          <p:nvPr userDrawn="1"/>
        </p:nvPicPr>
        <p:blipFill>
          <a:blip r:embed="rId3"/>
          <a:stretch>
            <a:fillRect/>
          </a:stretch>
        </p:blipFill>
        <p:spPr>
          <a:xfrm>
            <a:off x="9557902" y="1756570"/>
            <a:ext cx="1162232" cy="1110957"/>
          </a:xfrm>
          <a:prstGeom prst="rect">
            <a:avLst/>
          </a:prstGeom>
        </p:spPr>
      </p:pic>
      <p:pic>
        <p:nvPicPr>
          <p:cNvPr id="14" name="Obraz 13">
            <a:extLst>
              <a:ext uri="{FF2B5EF4-FFF2-40B4-BE49-F238E27FC236}">
                <a16:creationId xmlns:a16="http://schemas.microsoft.com/office/drawing/2014/main" id="{E05BCD06-E838-AD48-9BBA-DACB37884B24}"/>
              </a:ext>
            </a:extLst>
          </p:cNvPr>
          <p:cNvPicPr>
            <a:picLocks noChangeAspect="1"/>
          </p:cNvPicPr>
          <p:nvPr userDrawn="1"/>
        </p:nvPicPr>
        <p:blipFill>
          <a:blip r:embed="rId4"/>
          <a:stretch>
            <a:fillRect/>
          </a:stretch>
        </p:blipFill>
        <p:spPr>
          <a:xfrm>
            <a:off x="6840370" y="1709226"/>
            <a:ext cx="1162232" cy="1110957"/>
          </a:xfrm>
          <a:prstGeom prst="rect">
            <a:avLst/>
          </a:prstGeom>
        </p:spPr>
      </p:pic>
      <p:pic>
        <p:nvPicPr>
          <p:cNvPr id="15" name="Obraz 14">
            <a:extLst>
              <a:ext uri="{FF2B5EF4-FFF2-40B4-BE49-F238E27FC236}">
                <a16:creationId xmlns:a16="http://schemas.microsoft.com/office/drawing/2014/main" id="{2463E8BE-84AA-8A44-8216-7848611EE481}"/>
              </a:ext>
            </a:extLst>
          </p:cNvPr>
          <p:cNvPicPr>
            <a:picLocks noChangeAspect="1"/>
          </p:cNvPicPr>
          <p:nvPr userDrawn="1"/>
        </p:nvPicPr>
        <p:blipFill>
          <a:blip r:embed="rId5"/>
          <a:stretch>
            <a:fillRect/>
          </a:stretch>
        </p:blipFill>
        <p:spPr>
          <a:xfrm>
            <a:off x="1405307" y="1709227"/>
            <a:ext cx="1162232" cy="1110957"/>
          </a:xfrm>
          <a:prstGeom prst="rect">
            <a:avLst/>
          </a:prstGeom>
        </p:spPr>
      </p:pic>
      <p:sp>
        <p:nvSpPr>
          <p:cNvPr id="2" name="Tytuł 1">
            <a:extLst>
              <a:ext uri="{FF2B5EF4-FFF2-40B4-BE49-F238E27FC236}">
                <a16:creationId xmlns:a16="http://schemas.microsoft.com/office/drawing/2014/main" id="{C3637EC1-2683-F44A-A1AD-27A8AC0EFCE5}"/>
              </a:ext>
            </a:extLst>
          </p:cNvPr>
          <p:cNvSpPr>
            <a:spLocks noGrp="1"/>
          </p:cNvSpPr>
          <p:nvPr>
            <p:ph type="title" hasCustomPrompt="1"/>
          </p:nvPr>
        </p:nvSpPr>
        <p:spPr>
          <a:xfrm>
            <a:off x="839788" y="363071"/>
            <a:ext cx="10512424" cy="1110957"/>
          </a:xfrm>
        </p:spPr>
        <p:txBody>
          <a:bodyPr anchor="t" anchorCtr="0">
            <a:normAutofit/>
          </a:bodyPr>
          <a:lstStyle>
            <a:lvl1pPr>
              <a:defRPr sz="4400" b="0" i="0">
                <a:solidFill>
                  <a:schemeClr val="bg1"/>
                </a:solidFill>
                <a:latin typeface="IBM Plex Sans Medium" panose="020B0503050203000203" pitchFamily="34" charset="0"/>
              </a:defRPr>
            </a:lvl1pPr>
          </a:lstStyle>
          <a:p>
            <a:r>
              <a:rPr lang="en-GB" sz="44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pl-PL" dirty="0"/>
          </a:p>
        </p:txBody>
      </p:sp>
      <p:sp>
        <p:nvSpPr>
          <p:cNvPr id="4" name="Symbol zastępczy tekstu 3">
            <a:extLst>
              <a:ext uri="{FF2B5EF4-FFF2-40B4-BE49-F238E27FC236}">
                <a16:creationId xmlns:a16="http://schemas.microsoft.com/office/drawing/2014/main" id="{408756CC-33F6-9C44-B76F-ACFC9459369D}"/>
              </a:ext>
            </a:extLst>
          </p:cNvPr>
          <p:cNvSpPr>
            <a:spLocks noGrp="1"/>
          </p:cNvSpPr>
          <p:nvPr>
            <p:ph type="body" sz="half" idx="2" hasCustomPrompt="1"/>
          </p:nvPr>
        </p:nvSpPr>
        <p:spPr>
          <a:xfrm>
            <a:off x="839788" y="3055381"/>
            <a:ext cx="2400717" cy="666388"/>
          </a:xfrm>
        </p:spPr>
        <p:txBody>
          <a:bodyPr>
            <a:normAutofit/>
          </a:bodyPr>
          <a:lstStyle>
            <a:lvl1pPr marL="0" indent="0">
              <a:buNone/>
              <a:defRPr sz="2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16" name="Symbol zastępczy tekstu 3">
            <a:extLst>
              <a:ext uri="{FF2B5EF4-FFF2-40B4-BE49-F238E27FC236}">
                <a16:creationId xmlns:a16="http://schemas.microsoft.com/office/drawing/2014/main" id="{92464009-E6BC-D948-9AE2-B09D8420F125}"/>
              </a:ext>
            </a:extLst>
          </p:cNvPr>
          <p:cNvSpPr>
            <a:spLocks noGrp="1"/>
          </p:cNvSpPr>
          <p:nvPr>
            <p:ph type="body" sz="half" idx="10" hasCustomPrompt="1"/>
          </p:nvPr>
        </p:nvSpPr>
        <p:spPr>
          <a:xfrm>
            <a:off x="839788" y="3857487"/>
            <a:ext cx="2400717" cy="263744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17" name="Symbol zastępczy tekstu 3">
            <a:extLst>
              <a:ext uri="{FF2B5EF4-FFF2-40B4-BE49-F238E27FC236}">
                <a16:creationId xmlns:a16="http://schemas.microsoft.com/office/drawing/2014/main" id="{11E5CA0A-145E-0F42-8718-A8F5D79D6C7B}"/>
              </a:ext>
            </a:extLst>
          </p:cNvPr>
          <p:cNvSpPr>
            <a:spLocks noGrp="1"/>
          </p:cNvSpPr>
          <p:nvPr>
            <p:ph type="body" sz="half" idx="11" hasCustomPrompt="1"/>
          </p:nvPr>
        </p:nvSpPr>
        <p:spPr>
          <a:xfrm>
            <a:off x="3561348" y="3055381"/>
            <a:ext cx="2400717" cy="666388"/>
          </a:xfrm>
        </p:spPr>
        <p:txBody>
          <a:bodyPr>
            <a:normAutofit/>
          </a:bodyPr>
          <a:lstStyle>
            <a:lvl1pPr marL="0" indent="0">
              <a:buNone/>
              <a:defRPr sz="2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18" name="Symbol zastępczy tekstu 3">
            <a:extLst>
              <a:ext uri="{FF2B5EF4-FFF2-40B4-BE49-F238E27FC236}">
                <a16:creationId xmlns:a16="http://schemas.microsoft.com/office/drawing/2014/main" id="{FFE3A69F-3F7B-E94A-8A05-4487CE87079E}"/>
              </a:ext>
            </a:extLst>
          </p:cNvPr>
          <p:cNvSpPr>
            <a:spLocks noGrp="1"/>
          </p:cNvSpPr>
          <p:nvPr>
            <p:ph type="body" sz="half" idx="12" hasCustomPrompt="1"/>
          </p:nvPr>
        </p:nvSpPr>
        <p:spPr>
          <a:xfrm>
            <a:off x="3561348" y="3857487"/>
            <a:ext cx="2400717" cy="263744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19" name="Symbol zastępczy tekstu 3">
            <a:extLst>
              <a:ext uri="{FF2B5EF4-FFF2-40B4-BE49-F238E27FC236}">
                <a16:creationId xmlns:a16="http://schemas.microsoft.com/office/drawing/2014/main" id="{591D6393-5496-C441-BF49-2E5EF9C906A1}"/>
              </a:ext>
            </a:extLst>
          </p:cNvPr>
          <p:cNvSpPr>
            <a:spLocks noGrp="1"/>
          </p:cNvSpPr>
          <p:nvPr>
            <p:ph type="body" sz="half" idx="13" hasCustomPrompt="1"/>
          </p:nvPr>
        </p:nvSpPr>
        <p:spPr>
          <a:xfrm>
            <a:off x="6229937" y="3055381"/>
            <a:ext cx="2400717" cy="666388"/>
          </a:xfrm>
        </p:spPr>
        <p:txBody>
          <a:bodyPr>
            <a:normAutofit/>
          </a:bodyPr>
          <a:lstStyle>
            <a:lvl1pPr marL="0" indent="0">
              <a:buNone/>
              <a:defRPr sz="2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20" name="Symbol zastępczy tekstu 3">
            <a:extLst>
              <a:ext uri="{FF2B5EF4-FFF2-40B4-BE49-F238E27FC236}">
                <a16:creationId xmlns:a16="http://schemas.microsoft.com/office/drawing/2014/main" id="{86CA3F3B-80FC-FD42-B802-EB9DDC2E39FD}"/>
              </a:ext>
            </a:extLst>
          </p:cNvPr>
          <p:cNvSpPr>
            <a:spLocks noGrp="1"/>
          </p:cNvSpPr>
          <p:nvPr>
            <p:ph type="body" sz="half" idx="14" hasCustomPrompt="1"/>
          </p:nvPr>
        </p:nvSpPr>
        <p:spPr>
          <a:xfrm>
            <a:off x="6229937" y="3857487"/>
            <a:ext cx="2400717" cy="263744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21" name="Symbol zastępczy tekstu 3">
            <a:extLst>
              <a:ext uri="{FF2B5EF4-FFF2-40B4-BE49-F238E27FC236}">
                <a16:creationId xmlns:a16="http://schemas.microsoft.com/office/drawing/2014/main" id="{1E656FA4-7D7D-DE4E-A362-1980259C51AC}"/>
              </a:ext>
            </a:extLst>
          </p:cNvPr>
          <p:cNvSpPr>
            <a:spLocks noGrp="1"/>
          </p:cNvSpPr>
          <p:nvPr>
            <p:ph type="body" sz="half" idx="15" hasCustomPrompt="1"/>
          </p:nvPr>
        </p:nvSpPr>
        <p:spPr>
          <a:xfrm>
            <a:off x="8941051" y="3055381"/>
            <a:ext cx="2400717" cy="666388"/>
          </a:xfrm>
        </p:spPr>
        <p:txBody>
          <a:bodyPr>
            <a:normAutofit/>
          </a:bodyPr>
          <a:lstStyle>
            <a:lvl1pPr marL="0" indent="0">
              <a:buNone/>
              <a:defRPr sz="2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22" name="Symbol zastępczy tekstu 3">
            <a:extLst>
              <a:ext uri="{FF2B5EF4-FFF2-40B4-BE49-F238E27FC236}">
                <a16:creationId xmlns:a16="http://schemas.microsoft.com/office/drawing/2014/main" id="{BF2D23A7-B21B-884D-B482-393EAF9F1E52}"/>
              </a:ext>
            </a:extLst>
          </p:cNvPr>
          <p:cNvSpPr>
            <a:spLocks noGrp="1"/>
          </p:cNvSpPr>
          <p:nvPr>
            <p:ph type="body" sz="half" idx="16" hasCustomPrompt="1"/>
          </p:nvPr>
        </p:nvSpPr>
        <p:spPr>
          <a:xfrm>
            <a:off x="8941051" y="3857487"/>
            <a:ext cx="2400717" cy="263744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Tree>
    <p:extLst>
      <p:ext uri="{BB962C8B-B14F-4D97-AF65-F5344CB8AC3E}">
        <p14:creationId xmlns:p14="http://schemas.microsoft.com/office/powerpoint/2010/main" val="8717991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_14">
    <p:spTree>
      <p:nvGrpSpPr>
        <p:cNvPr id="1" name=""/>
        <p:cNvGrpSpPr/>
        <p:nvPr/>
      </p:nvGrpSpPr>
      <p:grpSpPr>
        <a:xfrm>
          <a:off x="0" y="0"/>
          <a:ext cx="0" cy="0"/>
          <a:chOff x="0" y="0"/>
          <a:chExt cx="0" cy="0"/>
        </a:xfrm>
      </p:grpSpPr>
      <p:sp>
        <p:nvSpPr>
          <p:cNvPr id="23" name="Prostokąt 22">
            <a:extLst>
              <a:ext uri="{FF2B5EF4-FFF2-40B4-BE49-F238E27FC236}">
                <a16:creationId xmlns:a16="http://schemas.microsoft.com/office/drawing/2014/main" id="{17A667A8-1FC3-3D4A-A017-8C9BC8CFE88B}"/>
              </a:ext>
            </a:extLst>
          </p:cNvPr>
          <p:cNvSpPr/>
          <p:nvPr userDrawn="1"/>
        </p:nvSpPr>
        <p:spPr>
          <a:xfrm>
            <a:off x="0" y="0"/>
            <a:ext cx="12192000" cy="1474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 name="Tytuł 1">
            <a:extLst>
              <a:ext uri="{FF2B5EF4-FFF2-40B4-BE49-F238E27FC236}">
                <a16:creationId xmlns:a16="http://schemas.microsoft.com/office/drawing/2014/main" id="{C3637EC1-2683-F44A-A1AD-27A8AC0EFCE5}"/>
              </a:ext>
            </a:extLst>
          </p:cNvPr>
          <p:cNvSpPr>
            <a:spLocks noGrp="1"/>
          </p:cNvSpPr>
          <p:nvPr>
            <p:ph type="title" hasCustomPrompt="1"/>
          </p:nvPr>
        </p:nvSpPr>
        <p:spPr>
          <a:xfrm>
            <a:off x="839788" y="363071"/>
            <a:ext cx="10512424" cy="1110957"/>
          </a:xfrm>
        </p:spPr>
        <p:txBody>
          <a:bodyPr anchor="t" anchorCtr="0">
            <a:normAutofit/>
          </a:bodyPr>
          <a:lstStyle>
            <a:lvl1pPr>
              <a:defRPr sz="4400" b="0" i="0">
                <a:solidFill>
                  <a:schemeClr val="bg1"/>
                </a:solidFill>
                <a:latin typeface="IBM Plex Sans Medium" panose="020B0503050203000203" pitchFamily="34" charset="0"/>
              </a:defRPr>
            </a:lvl1pPr>
          </a:lstStyle>
          <a:p>
            <a:r>
              <a:rPr lang="en-GB" sz="44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pl-PL" dirty="0"/>
          </a:p>
        </p:txBody>
      </p:sp>
      <p:sp>
        <p:nvSpPr>
          <p:cNvPr id="4" name="Symbol zastępczy tekstu 3">
            <a:extLst>
              <a:ext uri="{FF2B5EF4-FFF2-40B4-BE49-F238E27FC236}">
                <a16:creationId xmlns:a16="http://schemas.microsoft.com/office/drawing/2014/main" id="{408756CC-33F6-9C44-B76F-ACFC9459369D}"/>
              </a:ext>
            </a:extLst>
          </p:cNvPr>
          <p:cNvSpPr>
            <a:spLocks noGrp="1"/>
          </p:cNvSpPr>
          <p:nvPr>
            <p:ph type="body" sz="half" idx="2" hasCustomPrompt="1"/>
          </p:nvPr>
        </p:nvSpPr>
        <p:spPr>
          <a:xfrm>
            <a:off x="839788" y="3055381"/>
            <a:ext cx="2400717" cy="666388"/>
          </a:xfrm>
        </p:spPr>
        <p:txBody>
          <a:bodyPr>
            <a:normAutofit/>
          </a:bodyPr>
          <a:lstStyle>
            <a:lvl1pPr marL="0" indent="0">
              <a:buNone/>
              <a:defRPr sz="2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16" name="Symbol zastępczy tekstu 3">
            <a:extLst>
              <a:ext uri="{FF2B5EF4-FFF2-40B4-BE49-F238E27FC236}">
                <a16:creationId xmlns:a16="http://schemas.microsoft.com/office/drawing/2014/main" id="{92464009-E6BC-D948-9AE2-B09D8420F125}"/>
              </a:ext>
            </a:extLst>
          </p:cNvPr>
          <p:cNvSpPr>
            <a:spLocks noGrp="1"/>
          </p:cNvSpPr>
          <p:nvPr>
            <p:ph type="body" sz="half" idx="10" hasCustomPrompt="1"/>
          </p:nvPr>
        </p:nvSpPr>
        <p:spPr>
          <a:xfrm>
            <a:off x="839788" y="3857487"/>
            <a:ext cx="2400717" cy="263744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17" name="Symbol zastępczy tekstu 3">
            <a:extLst>
              <a:ext uri="{FF2B5EF4-FFF2-40B4-BE49-F238E27FC236}">
                <a16:creationId xmlns:a16="http://schemas.microsoft.com/office/drawing/2014/main" id="{11E5CA0A-145E-0F42-8718-A8F5D79D6C7B}"/>
              </a:ext>
            </a:extLst>
          </p:cNvPr>
          <p:cNvSpPr>
            <a:spLocks noGrp="1"/>
          </p:cNvSpPr>
          <p:nvPr>
            <p:ph type="body" sz="half" idx="11" hasCustomPrompt="1"/>
          </p:nvPr>
        </p:nvSpPr>
        <p:spPr>
          <a:xfrm>
            <a:off x="3561348" y="3055381"/>
            <a:ext cx="2400717" cy="666388"/>
          </a:xfrm>
        </p:spPr>
        <p:txBody>
          <a:bodyPr>
            <a:normAutofit/>
          </a:bodyPr>
          <a:lstStyle>
            <a:lvl1pPr marL="0" indent="0">
              <a:buNone/>
              <a:defRPr sz="2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18" name="Symbol zastępczy tekstu 3">
            <a:extLst>
              <a:ext uri="{FF2B5EF4-FFF2-40B4-BE49-F238E27FC236}">
                <a16:creationId xmlns:a16="http://schemas.microsoft.com/office/drawing/2014/main" id="{FFE3A69F-3F7B-E94A-8A05-4487CE87079E}"/>
              </a:ext>
            </a:extLst>
          </p:cNvPr>
          <p:cNvSpPr>
            <a:spLocks noGrp="1"/>
          </p:cNvSpPr>
          <p:nvPr>
            <p:ph type="body" sz="half" idx="12" hasCustomPrompt="1"/>
          </p:nvPr>
        </p:nvSpPr>
        <p:spPr>
          <a:xfrm>
            <a:off x="3561348" y="3857487"/>
            <a:ext cx="2400717" cy="263744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19" name="Symbol zastępczy tekstu 3">
            <a:extLst>
              <a:ext uri="{FF2B5EF4-FFF2-40B4-BE49-F238E27FC236}">
                <a16:creationId xmlns:a16="http://schemas.microsoft.com/office/drawing/2014/main" id="{591D6393-5496-C441-BF49-2E5EF9C906A1}"/>
              </a:ext>
            </a:extLst>
          </p:cNvPr>
          <p:cNvSpPr>
            <a:spLocks noGrp="1"/>
          </p:cNvSpPr>
          <p:nvPr>
            <p:ph type="body" sz="half" idx="13" hasCustomPrompt="1"/>
          </p:nvPr>
        </p:nvSpPr>
        <p:spPr>
          <a:xfrm>
            <a:off x="6229937" y="3055381"/>
            <a:ext cx="2400717" cy="666388"/>
          </a:xfrm>
        </p:spPr>
        <p:txBody>
          <a:bodyPr>
            <a:normAutofit/>
          </a:bodyPr>
          <a:lstStyle>
            <a:lvl1pPr marL="0" indent="0">
              <a:buNone/>
              <a:defRPr sz="2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20" name="Symbol zastępczy tekstu 3">
            <a:extLst>
              <a:ext uri="{FF2B5EF4-FFF2-40B4-BE49-F238E27FC236}">
                <a16:creationId xmlns:a16="http://schemas.microsoft.com/office/drawing/2014/main" id="{86CA3F3B-80FC-FD42-B802-EB9DDC2E39FD}"/>
              </a:ext>
            </a:extLst>
          </p:cNvPr>
          <p:cNvSpPr>
            <a:spLocks noGrp="1"/>
          </p:cNvSpPr>
          <p:nvPr>
            <p:ph type="body" sz="half" idx="14" hasCustomPrompt="1"/>
          </p:nvPr>
        </p:nvSpPr>
        <p:spPr>
          <a:xfrm>
            <a:off x="6229937" y="3857487"/>
            <a:ext cx="2400717" cy="263744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21" name="Symbol zastępczy tekstu 3">
            <a:extLst>
              <a:ext uri="{FF2B5EF4-FFF2-40B4-BE49-F238E27FC236}">
                <a16:creationId xmlns:a16="http://schemas.microsoft.com/office/drawing/2014/main" id="{1E656FA4-7D7D-DE4E-A362-1980259C51AC}"/>
              </a:ext>
            </a:extLst>
          </p:cNvPr>
          <p:cNvSpPr>
            <a:spLocks noGrp="1"/>
          </p:cNvSpPr>
          <p:nvPr>
            <p:ph type="body" sz="half" idx="15" hasCustomPrompt="1"/>
          </p:nvPr>
        </p:nvSpPr>
        <p:spPr>
          <a:xfrm>
            <a:off x="8941051" y="3055381"/>
            <a:ext cx="2400717" cy="666388"/>
          </a:xfrm>
        </p:spPr>
        <p:txBody>
          <a:bodyPr>
            <a:normAutofit/>
          </a:bodyPr>
          <a:lstStyle>
            <a:lvl1pPr marL="0" indent="0">
              <a:buNone/>
              <a:defRPr sz="2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22" name="Symbol zastępczy tekstu 3">
            <a:extLst>
              <a:ext uri="{FF2B5EF4-FFF2-40B4-BE49-F238E27FC236}">
                <a16:creationId xmlns:a16="http://schemas.microsoft.com/office/drawing/2014/main" id="{BF2D23A7-B21B-884D-B482-393EAF9F1E52}"/>
              </a:ext>
            </a:extLst>
          </p:cNvPr>
          <p:cNvSpPr>
            <a:spLocks noGrp="1"/>
          </p:cNvSpPr>
          <p:nvPr>
            <p:ph type="body" sz="half" idx="16" hasCustomPrompt="1"/>
          </p:nvPr>
        </p:nvSpPr>
        <p:spPr>
          <a:xfrm>
            <a:off x="8941051" y="3857487"/>
            <a:ext cx="2400717" cy="263744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Tree>
    <p:extLst>
      <p:ext uri="{BB962C8B-B14F-4D97-AF65-F5344CB8AC3E}">
        <p14:creationId xmlns:p14="http://schemas.microsoft.com/office/powerpoint/2010/main" val="18589414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uzzles">
    <p:spTree>
      <p:nvGrpSpPr>
        <p:cNvPr id="1" name=""/>
        <p:cNvGrpSpPr/>
        <p:nvPr/>
      </p:nvGrpSpPr>
      <p:grpSpPr>
        <a:xfrm>
          <a:off x="0" y="0"/>
          <a:ext cx="0" cy="0"/>
          <a:chOff x="0" y="0"/>
          <a:chExt cx="0" cy="0"/>
        </a:xfrm>
      </p:grpSpPr>
      <p:sp>
        <p:nvSpPr>
          <p:cNvPr id="29" name="Prostokąt 28">
            <a:extLst>
              <a:ext uri="{FF2B5EF4-FFF2-40B4-BE49-F238E27FC236}">
                <a16:creationId xmlns:a16="http://schemas.microsoft.com/office/drawing/2014/main" id="{6F6C809D-01CD-F749-9205-E2452BE52E9A}"/>
              </a:ext>
            </a:extLst>
          </p:cNvPr>
          <p:cNvSpPr/>
          <p:nvPr userDrawn="1"/>
        </p:nvSpPr>
        <p:spPr>
          <a:xfrm>
            <a:off x="0" y="0"/>
            <a:ext cx="12192000" cy="17097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 name="Tytuł 1">
            <a:extLst>
              <a:ext uri="{FF2B5EF4-FFF2-40B4-BE49-F238E27FC236}">
                <a16:creationId xmlns:a16="http://schemas.microsoft.com/office/drawing/2014/main" id="{C3637EC1-2683-F44A-A1AD-27A8AC0EFCE5}"/>
              </a:ext>
            </a:extLst>
          </p:cNvPr>
          <p:cNvSpPr>
            <a:spLocks noGrp="1"/>
          </p:cNvSpPr>
          <p:nvPr>
            <p:ph type="title" hasCustomPrompt="1"/>
          </p:nvPr>
        </p:nvSpPr>
        <p:spPr>
          <a:xfrm>
            <a:off x="839788" y="363071"/>
            <a:ext cx="10512424" cy="1110957"/>
          </a:xfrm>
        </p:spPr>
        <p:txBody>
          <a:bodyPr anchor="t" anchorCtr="0">
            <a:normAutofit/>
          </a:bodyPr>
          <a:lstStyle>
            <a:lvl1pPr>
              <a:defRPr sz="4400" b="0" i="0">
                <a:solidFill>
                  <a:schemeClr val="bg1"/>
                </a:solidFill>
                <a:latin typeface="IBM Plex Sans Medium" panose="020B0503050203000203" pitchFamily="34" charset="0"/>
              </a:defRPr>
            </a:lvl1pPr>
          </a:lstStyle>
          <a:p>
            <a:r>
              <a:rPr lang="en-GB" sz="44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pl-PL" dirty="0"/>
          </a:p>
        </p:txBody>
      </p:sp>
      <p:sp>
        <p:nvSpPr>
          <p:cNvPr id="17" name="Symbol zastępczy tekstu 3">
            <a:extLst>
              <a:ext uri="{FF2B5EF4-FFF2-40B4-BE49-F238E27FC236}">
                <a16:creationId xmlns:a16="http://schemas.microsoft.com/office/drawing/2014/main" id="{11E5CA0A-145E-0F42-8718-A8F5D79D6C7B}"/>
              </a:ext>
            </a:extLst>
          </p:cNvPr>
          <p:cNvSpPr>
            <a:spLocks noGrp="1"/>
          </p:cNvSpPr>
          <p:nvPr>
            <p:ph type="body" sz="half" idx="11" hasCustomPrompt="1"/>
          </p:nvPr>
        </p:nvSpPr>
        <p:spPr>
          <a:xfrm>
            <a:off x="3373405" y="2126361"/>
            <a:ext cx="2400717" cy="666388"/>
          </a:xfrm>
        </p:spPr>
        <p:txBody>
          <a:bodyPr>
            <a:normAutofit/>
          </a:bodyPr>
          <a:lstStyle>
            <a:lvl1pPr marL="0" indent="0">
              <a:buNone/>
              <a:defRPr sz="2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18" name="Symbol zastępczy tekstu 3">
            <a:extLst>
              <a:ext uri="{FF2B5EF4-FFF2-40B4-BE49-F238E27FC236}">
                <a16:creationId xmlns:a16="http://schemas.microsoft.com/office/drawing/2014/main" id="{FFE3A69F-3F7B-E94A-8A05-4487CE87079E}"/>
              </a:ext>
            </a:extLst>
          </p:cNvPr>
          <p:cNvSpPr>
            <a:spLocks noGrp="1"/>
          </p:cNvSpPr>
          <p:nvPr>
            <p:ph type="body" sz="half" idx="12" hasCustomPrompt="1"/>
          </p:nvPr>
        </p:nvSpPr>
        <p:spPr>
          <a:xfrm>
            <a:off x="3373405" y="2928468"/>
            <a:ext cx="2400717" cy="134498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pic>
        <p:nvPicPr>
          <p:cNvPr id="5" name="Obraz 4">
            <a:extLst>
              <a:ext uri="{FF2B5EF4-FFF2-40B4-BE49-F238E27FC236}">
                <a16:creationId xmlns:a16="http://schemas.microsoft.com/office/drawing/2014/main" id="{4D820417-77CA-7A49-A94F-69C871BC4BB8}"/>
              </a:ext>
            </a:extLst>
          </p:cNvPr>
          <p:cNvPicPr>
            <a:picLocks noChangeAspect="1"/>
          </p:cNvPicPr>
          <p:nvPr userDrawn="1"/>
        </p:nvPicPr>
        <p:blipFill>
          <a:blip r:embed="rId2"/>
          <a:stretch>
            <a:fillRect/>
          </a:stretch>
        </p:blipFill>
        <p:spPr>
          <a:xfrm>
            <a:off x="1758231" y="4273452"/>
            <a:ext cx="1937600" cy="1344983"/>
          </a:xfrm>
          <a:prstGeom prst="rect">
            <a:avLst/>
          </a:prstGeom>
        </p:spPr>
      </p:pic>
      <p:pic>
        <p:nvPicPr>
          <p:cNvPr id="7" name="Obraz 6">
            <a:extLst>
              <a:ext uri="{FF2B5EF4-FFF2-40B4-BE49-F238E27FC236}">
                <a16:creationId xmlns:a16="http://schemas.microsoft.com/office/drawing/2014/main" id="{61B57803-C7D6-3E41-BB17-16B06D986BA4}"/>
              </a:ext>
            </a:extLst>
          </p:cNvPr>
          <p:cNvPicPr>
            <a:picLocks noChangeAspect="1"/>
          </p:cNvPicPr>
          <p:nvPr userDrawn="1"/>
        </p:nvPicPr>
        <p:blipFill>
          <a:blip r:embed="rId3"/>
          <a:stretch>
            <a:fillRect/>
          </a:stretch>
        </p:blipFill>
        <p:spPr>
          <a:xfrm>
            <a:off x="5948395" y="1799367"/>
            <a:ext cx="1937600" cy="1344983"/>
          </a:xfrm>
          <a:prstGeom prst="rect">
            <a:avLst/>
          </a:prstGeom>
        </p:spPr>
      </p:pic>
      <p:pic>
        <p:nvPicPr>
          <p:cNvPr id="9" name="Obraz 8">
            <a:extLst>
              <a:ext uri="{FF2B5EF4-FFF2-40B4-BE49-F238E27FC236}">
                <a16:creationId xmlns:a16="http://schemas.microsoft.com/office/drawing/2014/main" id="{A9B8F8AD-0E3E-3641-A2DA-C7247776AE6A}"/>
              </a:ext>
            </a:extLst>
          </p:cNvPr>
          <p:cNvPicPr>
            <a:picLocks noChangeAspect="1"/>
          </p:cNvPicPr>
          <p:nvPr userDrawn="1"/>
        </p:nvPicPr>
        <p:blipFill>
          <a:blip r:embed="rId4"/>
          <a:stretch>
            <a:fillRect/>
          </a:stretch>
        </p:blipFill>
        <p:spPr>
          <a:xfrm>
            <a:off x="5948395" y="4273451"/>
            <a:ext cx="1937600" cy="1344983"/>
          </a:xfrm>
          <a:prstGeom prst="rect">
            <a:avLst/>
          </a:prstGeom>
        </p:spPr>
      </p:pic>
      <p:pic>
        <p:nvPicPr>
          <p:cNvPr id="11" name="Obraz 10">
            <a:extLst>
              <a:ext uri="{FF2B5EF4-FFF2-40B4-BE49-F238E27FC236}">
                <a16:creationId xmlns:a16="http://schemas.microsoft.com/office/drawing/2014/main" id="{8F946DE9-38CD-6F4B-A37E-08DCBCC7F2DD}"/>
              </a:ext>
            </a:extLst>
          </p:cNvPr>
          <p:cNvPicPr>
            <a:picLocks noChangeAspect="1"/>
          </p:cNvPicPr>
          <p:nvPr userDrawn="1"/>
        </p:nvPicPr>
        <p:blipFill>
          <a:blip r:embed="rId5"/>
          <a:stretch>
            <a:fillRect/>
          </a:stretch>
        </p:blipFill>
        <p:spPr>
          <a:xfrm>
            <a:off x="1758231" y="1799367"/>
            <a:ext cx="1937600" cy="1344983"/>
          </a:xfrm>
          <a:prstGeom prst="rect">
            <a:avLst/>
          </a:prstGeom>
        </p:spPr>
      </p:pic>
      <p:sp>
        <p:nvSpPr>
          <p:cNvPr id="23" name="Symbol zastępczy tekstu 3">
            <a:extLst>
              <a:ext uri="{FF2B5EF4-FFF2-40B4-BE49-F238E27FC236}">
                <a16:creationId xmlns:a16="http://schemas.microsoft.com/office/drawing/2014/main" id="{B0FDC800-39FD-4B44-9184-04B911659036}"/>
              </a:ext>
            </a:extLst>
          </p:cNvPr>
          <p:cNvSpPr>
            <a:spLocks noGrp="1"/>
          </p:cNvSpPr>
          <p:nvPr>
            <p:ph type="body" sz="half" idx="17" hasCustomPrompt="1"/>
          </p:nvPr>
        </p:nvSpPr>
        <p:spPr>
          <a:xfrm>
            <a:off x="3373405" y="4484551"/>
            <a:ext cx="2400717" cy="666388"/>
          </a:xfrm>
        </p:spPr>
        <p:txBody>
          <a:bodyPr>
            <a:normAutofit/>
          </a:bodyPr>
          <a:lstStyle>
            <a:lvl1pPr marL="0" indent="0">
              <a:buNone/>
              <a:defRPr sz="2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24" name="Symbol zastępczy tekstu 3">
            <a:extLst>
              <a:ext uri="{FF2B5EF4-FFF2-40B4-BE49-F238E27FC236}">
                <a16:creationId xmlns:a16="http://schemas.microsoft.com/office/drawing/2014/main" id="{621F6A14-17DB-6342-83EB-FC25B827012F}"/>
              </a:ext>
            </a:extLst>
          </p:cNvPr>
          <p:cNvSpPr>
            <a:spLocks noGrp="1"/>
          </p:cNvSpPr>
          <p:nvPr>
            <p:ph type="body" sz="half" idx="18" hasCustomPrompt="1"/>
          </p:nvPr>
        </p:nvSpPr>
        <p:spPr>
          <a:xfrm>
            <a:off x="3373405" y="5286657"/>
            <a:ext cx="2400717" cy="1344983"/>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25" name="Symbol zastępczy tekstu 3">
            <a:extLst>
              <a:ext uri="{FF2B5EF4-FFF2-40B4-BE49-F238E27FC236}">
                <a16:creationId xmlns:a16="http://schemas.microsoft.com/office/drawing/2014/main" id="{FE8A1E68-F301-9C44-97DE-FD988D8339FC}"/>
              </a:ext>
            </a:extLst>
          </p:cNvPr>
          <p:cNvSpPr>
            <a:spLocks noGrp="1"/>
          </p:cNvSpPr>
          <p:nvPr>
            <p:ph type="body" sz="half" idx="19" hasCustomPrompt="1"/>
          </p:nvPr>
        </p:nvSpPr>
        <p:spPr>
          <a:xfrm>
            <a:off x="7576437" y="2126361"/>
            <a:ext cx="2400717" cy="666388"/>
          </a:xfrm>
        </p:spPr>
        <p:txBody>
          <a:bodyPr>
            <a:normAutofit/>
          </a:bodyPr>
          <a:lstStyle>
            <a:lvl1pPr marL="0" indent="0">
              <a:buNone/>
              <a:defRPr sz="2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26" name="Symbol zastępczy tekstu 3">
            <a:extLst>
              <a:ext uri="{FF2B5EF4-FFF2-40B4-BE49-F238E27FC236}">
                <a16:creationId xmlns:a16="http://schemas.microsoft.com/office/drawing/2014/main" id="{37912919-A860-984D-B337-4181981ADEDF}"/>
              </a:ext>
            </a:extLst>
          </p:cNvPr>
          <p:cNvSpPr>
            <a:spLocks noGrp="1"/>
          </p:cNvSpPr>
          <p:nvPr>
            <p:ph type="body" sz="half" idx="20" hasCustomPrompt="1"/>
          </p:nvPr>
        </p:nvSpPr>
        <p:spPr>
          <a:xfrm>
            <a:off x="7576437" y="2928468"/>
            <a:ext cx="2400717" cy="134498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27" name="Symbol zastępczy tekstu 3">
            <a:extLst>
              <a:ext uri="{FF2B5EF4-FFF2-40B4-BE49-F238E27FC236}">
                <a16:creationId xmlns:a16="http://schemas.microsoft.com/office/drawing/2014/main" id="{638361EE-22DA-D249-85F1-B0D322AF0EB4}"/>
              </a:ext>
            </a:extLst>
          </p:cNvPr>
          <p:cNvSpPr>
            <a:spLocks noGrp="1"/>
          </p:cNvSpPr>
          <p:nvPr>
            <p:ph type="body" sz="half" idx="21" hasCustomPrompt="1"/>
          </p:nvPr>
        </p:nvSpPr>
        <p:spPr>
          <a:xfrm>
            <a:off x="7576437" y="4484551"/>
            <a:ext cx="2400717" cy="666388"/>
          </a:xfrm>
        </p:spPr>
        <p:txBody>
          <a:bodyPr>
            <a:normAutofit/>
          </a:bodyPr>
          <a:lstStyle>
            <a:lvl1pPr marL="0" indent="0">
              <a:buNone/>
              <a:defRPr sz="2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28" name="Symbol zastępczy tekstu 3">
            <a:extLst>
              <a:ext uri="{FF2B5EF4-FFF2-40B4-BE49-F238E27FC236}">
                <a16:creationId xmlns:a16="http://schemas.microsoft.com/office/drawing/2014/main" id="{042E40C9-EAF4-3B45-9472-7EBFAAF64AEF}"/>
              </a:ext>
            </a:extLst>
          </p:cNvPr>
          <p:cNvSpPr>
            <a:spLocks noGrp="1"/>
          </p:cNvSpPr>
          <p:nvPr>
            <p:ph type="body" sz="half" idx="22" hasCustomPrompt="1"/>
          </p:nvPr>
        </p:nvSpPr>
        <p:spPr>
          <a:xfrm>
            <a:off x="7576437" y="5286657"/>
            <a:ext cx="2400717" cy="1344983"/>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Tree>
    <p:extLst>
      <p:ext uri="{BB962C8B-B14F-4D97-AF65-F5344CB8AC3E}">
        <p14:creationId xmlns:p14="http://schemas.microsoft.com/office/powerpoint/2010/main" val="11799408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_15">
    <p:spTree>
      <p:nvGrpSpPr>
        <p:cNvPr id="1" name=""/>
        <p:cNvGrpSpPr/>
        <p:nvPr/>
      </p:nvGrpSpPr>
      <p:grpSpPr>
        <a:xfrm>
          <a:off x="0" y="0"/>
          <a:ext cx="0" cy="0"/>
          <a:chOff x="0" y="0"/>
          <a:chExt cx="0" cy="0"/>
        </a:xfrm>
      </p:grpSpPr>
      <p:sp>
        <p:nvSpPr>
          <p:cNvPr id="15" name="Prostokąt 14">
            <a:extLst>
              <a:ext uri="{FF2B5EF4-FFF2-40B4-BE49-F238E27FC236}">
                <a16:creationId xmlns:a16="http://schemas.microsoft.com/office/drawing/2014/main" id="{C428EB27-807C-4540-BAC6-78350CFF1A66}"/>
              </a:ext>
            </a:extLst>
          </p:cNvPr>
          <p:cNvSpPr/>
          <p:nvPr userDrawn="1"/>
        </p:nvSpPr>
        <p:spPr>
          <a:xfrm>
            <a:off x="0" y="0"/>
            <a:ext cx="12192000" cy="17097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 name="Tytuł 1">
            <a:extLst>
              <a:ext uri="{FF2B5EF4-FFF2-40B4-BE49-F238E27FC236}">
                <a16:creationId xmlns:a16="http://schemas.microsoft.com/office/drawing/2014/main" id="{C3637EC1-2683-F44A-A1AD-27A8AC0EFCE5}"/>
              </a:ext>
            </a:extLst>
          </p:cNvPr>
          <p:cNvSpPr>
            <a:spLocks noGrp="1"/>
          </p:cNvSpPr>
          <p:nvPr>
            <p:ph type="title" hasCustomPrompt="1"/>
          </p:nvPr>
        </p:nvSpPr>
        <p:spPr>
          <a:xfrm>
            <a:off x="839788" y="363071"/>
            <a:ext cx="10512424" cy="1110957"/>
          </a:xfrm>
        </p:spPr>
        <p:txBody>
          <a:bodyPr anchor="t" anchorCtr="0">
            <a:normAutofit/>
          </a:bodyPr>
          <a:lstStyle>
            <a:lvl1pPr>
              <a:defRPr sz="4400" b="0" i="0">
                <a:solidFill>
                  <a:schemeClr val="bg1"/>
                </a:solidFill>
                <a:latin typeface="IBM Plex Sans Medium" panose="020B0503050203000203" pitchFamily="34" charset="0"/>
              </a:defRPr>
            </a:lvl1pPr>
          </a:lstStyle>
          <a:p>
            <a:r>
              <a:rPr lang="en-GB" sz="44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pl-PL" dirty="0"/>
          </a:p>
        </p:txBody>
      </p:sp>
      <p:sp>
        <p:nvSpPr>
          <p:cNvPr id="17" name="Symbol zastępczy tekstu 3">
            <a:extLst>
              <a:ext uri="{FF2B5EF4-FFF2-40B4-BE49-F238E27FC236}">
                <a16:creationId xmlns:a16="http://schemas.microsoft.com/office/drawing/2014/main" id="{11E5CA0A-145E-0F42-8718-A8F5D79D6C7B}"/>
              </a:ext>
            </a:extLst>
          </p:cNvPr>
          <p:cNvSpPr>
            <a:spLocks noGrp="1"/>
          </p:cNvSpPr>
          <p:nvPr>
            <p:ph type="body" sz="half" idx="11" hasCustomPrompt="1"/>
          </p:nvPr>
        </p:nvSpPr>
        <p:spPr>
          <a:xfrm>
            <a:off x="3373405" y="2126361"/>
            <a:ext cx="2400717" cy="666388"/>
          </a:xfrm>
        </p:spPr>
        <p:txBody>
          <a:bodyPr>
            <a:normAutofit/>
          </a:bodyPr>
          <a:lstStyle>
            <a:lvl1pPr marL="0" indent="0">
              <a:buNone/>
              <a:defRPr sz="2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18" name="Symbol zastępczy tekstu 3">
            <a:extLst>
              <a:ext uri="{FF2B5EF4-FFF2-40B4-BE49-F238E27FC236}">
                <a16:creationId xmlns:a16="http://schemas.microsoft.com/office/drawing/2014/main" id="{FFE3A69F-3F7B-E94A-8A05-4487CE87079E}"/>
              </a:ext>
            </a:extLst>
          </p:cNvPr>
          <p:cNvSpPr>
            <a:spLocks noGrp="1"/>
          </p:cNvSpPr>
          <p:nvPr>
            <p:ph type="body" sz="half" idx="12" hasCustomPrompt="1"/>
          </p:nvPr>
        </p:nvSpPr>
        <p:spPr>
          <a:xfrm>
            <a:off x="3373405" y="2928468"/>
            <a:ext cx="2400717" cy="134498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23" name="Symbol zastępczy tekstu 3">
            <a:extLst>
              <a:ext uri="{FF2B5EF4-FFF2-40B4-BE49-F238E27FC236}">
                <a16:creationId xmlns:a16="http://schemas.microsoft.com/office/drawing/2014/main" id="{B0FDC800-39FD-4B44-9184-04B911659036}"/>
              </a:ext>
            </a:extLst>
          </p:cNvPr>
          <p:cNvSpPr>
            <a:spLocks noGrp="1"/>
          </p:cNvSpPr>
          <p:nvPr>
            <p:ph type="body" sz="half" idx="17" hasCustomPrompt="1"/>
          </p:nvPr>
        </p:nvSpPr>
        <p:spPr>
          <a:xfrm>
            <a:off x="3373405" y="4484551"/>
            <a:ext cx="2400717" cy="666388"/>
          </a:xfrm>
        </p:spPr>
        <p:txBody>
          <a:bodyPr>
            <a:normAutofit/>
          </a:bodyPr>
          <a:lstStyle>
            <a:lvl1pPr marL="0" indent="0">
              <a:buNone/>
              <a:defRPr sz="2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24" name="Symbol zastępczy tekstu 3">
            <a:extLst>
              <a:ext uri="{FF2B5EF4-FFF2-40B4-BE49-F238E27FC236}">
                <a16:creationId xmlns:a16="http://schemas.microsoft.com/office/drawing/2014/main" id="{621F6A14-17DB-6342-83EB-FC25B827012F}"/>
              </a:ext>
            </a:extLst>
          </p:cNvPr>
          <p:cNvSpPr>
            <a:spLocks noGrp="1"/>
          </p:cNvSpPr>
          <p:nvPr>
            <p:ph type="body" sz="half" idx="18" hasCustomPrompt="1"/>
          </p:nvPr>
        </p:nvSpPr>
        <p:spPr>
          <a:xfrm>
            <a:off x="3373405" y="5286657"/>
            <a:ext cx="2400717" cy="1344983"/>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25" name="Symbol zastępczy tekstu 3">
            <a:extLst>
              <a:ext uri="{FF2B5EF4-FFF2-40B4-BE49-F238E27FC236}">
                <a16:creationId xmlns:a16="http://schemas.microsoft.com/office/drawing/2014/main" id="{FE8A1E68-F301-9C44-97DE-FD988D8339FC}"/>
              </a:ext>
            </a:extLst>
          </p:cNvPr>
          <p:cNvSpPr>
            <a:spLocks noGrp="1"/>
          </p:cNvSpPr>
          <p:nvPr>
            <p:ph type="body" sz="half" idx="19" hasCustomPrompt="1"/>
          </p:nvPr>
        </p:nvSpPr>
        <p:spPr>
          <a:xfrm>
            <a:off x="7576437" y="2126361"/>
            <a:ext cx="2400717" cy="666388"/>
          </a:xfrm>
        </p:spPr>
        <p:txBody>
          <a:bodyPr>
            <a:normAutofit/>
          </a:bodyPr>
          <a:lstStyle>
            <a:lvl1pPr marL="0" indent="0">
              <a:buNone/>
              <a:defRPr sz="2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26" name="Symbol zastępczy tekstu 3">
            <a:extLst>
              <a:ext uri="{FF2B5EF4-FFF2-40B4-BE49-F238E27FC236}">
                <a16:creationId xmlns:a16="http://schemas.microsoft.com/office/drawing/2014/main" id="{37912919-A860-984D-B337-4181981ADEDF}"/>
              </a:ext>
            </a:extLst>
          </p:cNvPr>
          <p:cNvSpPr>
            <a:spLocks noGrp="1"/>
          </p:cNvSpPr>
          <p:nvPr>
            <p:ph type="body" sz="half" idx="20" hasCustomPrompt="1"/>
          </p:nvPr>
        </p:nvSpPr>
        <p:spPr>
          <a:xfrm>
            <a:off x="7576437" y="2928468"/>
            <a:ext cx="2400717" cy="134498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27" name="Symbol zastępczy tekstu 3">
            <a:extLst>
              <a:ext uri="{FF2B5EF4-FFF2-40B4-BE49-F238E27FC236}">
                <a16:creationId xmlns:a16="http://schemas.microsoft.com/office/drawing/2014/main" id="{638361EE-22DA-D249-85F1-B0D322AF0EB4}"/>
              </a:ext>
            </a:extLst>
          </p:cNvPr>
          <p:cNvSpPr>
            <a:spLocks noGrp="1"/>
          </p:cNvSpPr>
          <p:nvPr>
            <p:ph type="body" sz="half" idx="21" hasCustomPrompt="1"/>
          </p:nvPr>
        </p:nvSpPr>
        <p:spPr>
          <a:xfrm>
            <a:off x="7576437" y="4484551"/>
            <a:ext cx="2400717" cy="666388"/>
          </a:xfrm>
        </p:spPr>
        <p:txBody>
          <a:bodyPr>
            <a:normAutofit/>
          </a:bodyPr>
          <a:lstStyle>
            <a:lvl1pPr marL="0" indent="0">
              <a:buNone/>
              <a:defRPr sz="2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28" name="Symbol zastępczy tekstu 3">
            <a:extLst>
              <a:ext uri="{FF2B5EF4-FFF2-40B4-BE49-F238E27FC236}">
                <a16:creationId xmlns:a16="http://schemas.microsoft.com/office/drawing/2014/main" id="{042E40C9-EAF4-3B45-9472-7EBFAAF64AEF}"/>
              </a:ext>
            </a:extLst>
          </p:cNvPr>
          <p:cNvSpPr>
            <a:spLocks noGrp="1"/>
          </p:cNvSpPr>
          <p:nvPr>
            <p:ph type="body" sz="half" idx="22" hasCustomPrompt="1"/>
          </p:nvPr>
        </p:nvSpPr>
        <p:spPr>
          <a:xfrm>
            <a:off x="7576437" y="5286657"/>
            <a:ext cx="2400717" cy="1344983"/>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Tree>
    <p:extLst>
      <p:ext uri="{BB962C8B-B14F-4D97-AF65-F5344CB8AC3E}">
        <p14:creationId xmlns:p14="http://schemas.microsoft.com/office/powerpoint/2010/main" val="38734091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_16">
    <p:spTree>
      <p:nvGrpSpPr>
        <p:cNvPr id="1" name=""/>
        <p:cNvGrpSpPr/>
        <p:nvPr/>
      </p:nvGrpSpPr>
      <p:grpSpPr>
        <a:xfrm>
          <a:off x="0" y="0"/>
          <a:ext cx="0" cy="0"/>
          <a:chOff x="0" y="0"/>
          <a:chExt cx="0" cy="0"/>
        </a:xfrm>
      </p:grpSpPr>
      <p:sp>
        <p:nvSpPr>
          <p:cNvPr id="12" name="Tytuł 1">
            <a:extLst>
              <a:ext uri="{FF2B5EF4-FFF2-40B4-BE49-F238E27FC236}">
                <a16:creationId xmlns:a16="http://schemas.microsoft.com/office/drawing/2014/main" id="{76DAF1B6-CC8B-CD45-BCC7-84421E3010CC}"/>
              </a:ext>
            </a:extLst>
          </p:cNvPr>
          <p:cNvSpPr>
            <a:spLocks noGrp="1"/>
          </p:cNvSpPr>
          <p:nvPr>
            <p:ph type="title" hasCustomPrompt="1"/>
          </p:nvPr>
        </p:nvSpPr>
        <p:spPr>
          <a:xfrm>
            <a:off x="839788" y="363072"/>
            <a:ext cx="7036886" cy="1000508"/>
          </a:xfrm>
        </p:spPr>
        <p:txBody>
          <a:bodyPr anchor="t" anchorCtr="0">
            <a:normAutofit/>
          </a:bodyPr>
          <a:lstStyle>
            <a:lvl1pPr>
              <a:defRPr sz="4800"/>
            </a:lvl1pPr>
          </a:lstStyle>
          <a:p>
            <a:r>
              <a:rPr lang="pl-PL" dirty="0" err="1"/>
              <a:t>Thank</a:t>
            </a:r>
            <a:r>
              <a:rPr lang="pl-PL" dirty="0"/>
              <a:t> </a:t>
            </a:r>
            <a:r>
              <a:rPr lang="pl-PL" dirty="0" err="1"/>
              <a:t>you</a:t>
            </a:r>
            <a:endParaRPr lang="pl-PL" dirty="0"/>
          </a:p>
        </p:txBody>
      </p:sp>
    </p:spTree>
    <p:extLst>
      <p:ext uri="{BB962C8B-B14F-4D97-AF65-F5344CB8AC3E}">
        <p14:creationId xmlns:p14="http://schemas.microsoft.com/office/powerpoint/2010/main" val="1470056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s_2">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95046E5-F0BA-2942-934B-10BA87F31CF6}"/>
              </a:ext>
            </a:extLst>
          </p:cNvPr>
          <p:cNvSpPr>
            <a:spLocks noGrp="1"/>
          </p:cNvSpPr>
          <p:nvPr>
            <p:ph type="title" hasCustomPrompt="1"/>
          </p:nvPr>
        </p:nvSpPr>
        <p:spPr/>
        <p:txBody>
          <a:bodyPr/>
          <a:lstStyle/>
          <a:p>
            <a:r>
              <a:rPr lang="pl-PL" dirty="0" err="1"/>
              <a:t>Click</a:t>
            </a:r>
            <a:endParaRPr lang="pl-PL" dirty="0"/>
          </a:p>
        </p:txBody>
      </p:sp>
      <p:sp>
        <p:nvSpPr>
          <p:cNvPr id="3" name="Symbol zastępczy zawartości 2">
            <a:extLst>
              <a:ext uri="{FF2B5EF4-FFF2-40B4-BE49-F238E27FC236}">
                <a16:creationId xmlns:a16="http://schemas.microsoft.com/office/drawing/2014/main" id="{62D6785F-ACA7-B64F-9059-1C3A225DECD3}"/>
              </a:ext>
            </a:extLst>
          </p:cNvPr>
          <p:cNvSpPr>
            <a:spLocks noGrp="1"/>
          </p:cNvSpPr>
          <p:nvPr>
            <p:ph idx="1" hasCustomPrompt="1"/>
          </p:nvPr>
        </p:nvSpPr>
        <p:spPr/>
        <p:txBody>
          <a:bodyPr/>
          <a:lstStyle/>
          <a:p>
            <a:pPr lvl="0"/>
            <a:r>
              <a:rPr lang="pl-PL" dirty="0" err="1"/>
              <a:t>Click</a:t>
            </a:r>
            <a:endParaRPr lang="pl-PL" dirty="0"/>
          </a:p>
          <a:p>
            <a:pPr lvl="1"/>
            <a:r>
              <a:rPr lang="pl-PL" dirty="0" err="1"/>
              <a:t>Click</a:t>
            </a:r>
            <a:endParaRPr lang="pl-PL" dirty="0"/>
          </a:p>
          <a:p>
            <a:pPr lvl="2"/>
            <a:r>
              <a:rPr lang="pl-PL" dirty="0" err="1"/>
              <a:t>Click</a:t>
            </a:r>
            <a:endParaRPr lang="pl-PL" dirty="0"/>
          </a:p>
          <a:p>
            <a:pPr lvl="3"/>
            <a:r>
              <a:rPr lang="pl-PL" dirty="0" err="1"/>
              <a:t>Click</a:t>
            </a:r>
            <a:endParaRPr lang="pl-PL" dirty="0"/>
          </a:p>
          <a:p>
            <a:pPr lvl="4"/>
            <a:r>
              <a:rPr lang="pl-PL" dirty="0" err="1"/>
              <a:t>Click</a:t>
            </a:r>
            <a:endParaRPr lang="pl-PL" dirty="0"/>
          </a:p>
        </p:txBody>
      </p:sp>
      <p:sp>
        <p:nvSpPr>
          <p:cNvPr id="4" name="Symbol zastępczy daty 3">
            <a:extLst>
              <a:ext uri="{FF2B5EF4-FFF2-40B4-BE49-F238E27FC236}">
                <a16:creationId xmlns:a16="http://schemas.microsoft.com/office/drawing/2014/main" id="{54AAB0A1-FFED-404F-93E3-D26DD5E12DC8}"/>
              </a:ext>
            </a:extLst>
          </p:cNvPr>
          <p:cNvSpPr>
            <a:spLocks noGrp="1"/>
          </p:cNvSpPr>
          <p:nvPr>
            <p:ph type="dt" sz="half" idx="10"/>
          </p:nvPr>
        </p:nvSpPr>
        <p:spPr>
          <a:xfrm>
            <a:off x="838200" y="6356350"/>
            <a:ext cx="2743200" cy="365125"/>
          </a:xfrm>
          <a:prstGeom prst="rect">
            <a:avLst/>
          </a:prstGeom>
        </p:spPr>
        <p:txBody>
          <a:bodyPr/>
          <a:lstStyle/>
          <a:p>
            <a:fld id="{B58E59D4-D6DC-49BC-B957-88ADAA530CEE}" type="datetime1">
              <a:rPr lang="en-US" smtClean="0"/>
              <a:t>10/6/2022</a:t>
            </a:fld>
            <a:endParaRPr lang="pl-PL"/>
          </a:p>
        </p:txBody>
      </p:sp>
      <p:sp>
        <p:nvSpPr>
          <p:cNvPr id="5" name="Symbol zastępczy stopki 4">
            <a:extLst>
              <a:ext uri="{FF2B5EF4-FFF2-40B4-BE49-F238E27FC236}">
                <a16:creationId xmlns:a16="http://schemas.microsoft.com/office/drawing/2014/main" id="{17608360-10C7-2644-9C4B-227E13E8EDF8}"/>
              </a:ext>
            </a:extLst>
          </p:cNvPr>
          <p:cNvSpPr>
            <a:spLocks noGrp="1"/>
          </p:cNvSpPr>
          <p:nvPr>
            <p:ph type="ftr" sz="quarter" idx="11"/>
          </p:nvPr>
        </p:nvSpPr>
        <p:spPr>
          <a:xfrm>
            <a:off x="4038600" y="6356350"/>
            <a:ext cx="4114800" cy="365125"/>
          </a:xfrm>
          <a:prstGeom prst="rect">
            <a:avLst/>
          </a:prstGeom>
        </p:spPr>
        <p:txBody>
          <a:bodyPr/>
          <a:lstStyle/>
          <a:p>
            <a:endParaRPr lang="pl-PL"/>
          </a:p>
        </p:txBody>
      </p:sp>
      <p:sp>
        <p:nvSpPr>
          <p:cNvPr id="6" name="Symbol zastępczy numeru slajdu 5">
            <a:extLst>
              <a:ext uri="{FF2B5EF4-FFF2-40B4-BE49-F238E27FC236}">
                <a16:creationId xmlns:a16="http://schemas.microsoft.com/office/drawing/2014/main" id="{446FF996-C237-C54F-809A-D85AAE323D7C}"/>
              </a:ext>
            </a:extLst>
          </p:cNvPr>
          <p:cNvSpPr>
            <a:spLocks noGrp="1"/>
          </p:cNvSpPr>
          <p:nvPr>
            <p:ph type="sldNum" sz="quarter" idx="12"/>
          </p:nvPr>
        </p:nvSpPr>
        <p:spPr>
          <a:xfrm>
            <a:off x="8610600" y="6356350"/>
            <a:ext cx="2743200" cy="365125"/>
          </a:xfrm>
          <a:prstGeom prst="rect">
            <a:avLst/>
          </a:prstGeom>
        </p:spPr>
        <p:txBody>
          <a:bodyPr/>
          <a:lstStyle/>
          <a:p>
            <a:fld id="{A2498831-1334-B24C-AF1D-30D4CD40B232}" type="slidenum">
              <a:rPr lang="pl-PL" smtClean="0"/>
              <a:t>‹#›</a:t>
            </a:fld>
            <a:endParaRPr lang="pl-PL"/>
          </a:p>
        </p:txBody>
      </p:sp>
    </p:spTree>
    <p:extLst>
      <p:ext uri="{BB962C8B-B14F-4D97-AF65-F5344CB8AC3E}">
        <p14:creationId xmlns:p14="http://schemas.microsoft.com/office/powerpoint/2010/main" val="8058210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6" name="Rectangle 5"/>
          <p:cNvSpPr/>
          <p:nvPr userDrawn="1"/>
        </p:nvSpPr>
        <p:spPr>
          <a:xfrm>
            <a:off x="0" y="1714503"/>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29" tIns="38065" rIns="76129" bIns="38065" numCol="1" spcCol="0" rtlCol="0" fromWordArt="0" anchor="ctr" anchorCtr="0" forceAA="0" compatLnSpc="1">
            <a:prstTxWarp prst="textNoShape">
              <a:avLst/>
            </a:prstTxWarp>
            <a:noAutofit/>
          </a:bodyPr>
          <a:lstStyle/>
          <a:p>
            <a:pPr algn="ctr"/>
            <a:endParaRPr lang="en-US" sz="1499" b="0" i="0" dirty="0">
              <a:latin typeface="Arial Regular" charset="0"/>
            </a:endParaRPr>
          </a:p>
        </p:txBody>
      </p:sp>
      <p:sp>
        <p:nvSpPr>
          <p:cNvPr id="2" name="Title 1"/>
          <p:cNvSpPr>
            <a:spLocks noGrp="1"/>
          </p:cNvSpPr>
          <p:nvPr>
            <p:ph type="title"/>
          </p:nvPr>
        </p:nvSpPr>
        <p:spPr>
          <a:xfrm>
            <a:off x="381000" y="571503"/>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2">
                <a:solidFill>
                  <a:schemeClr val="accent1"/>
                </a:solidFill>
                <a:latin typeface="IBM Plex Sans" charset="0"/>
                <a:ea typeface="IBM Plex Sans" charset="0"/>
                <a:cs typeface="IBM Plex Sans" charset="0"/>
              </a:defRPr>
            </a:lvl1pPr>
            <a:lvl2pPr>
              <a:defRPr sz="1332">
                <a:solidFill>
                  <a:schemeClr val="accent1"/>
                </a:solidFill>
              </a:defRPr>
            </a:lvl2pPr>
            <a:lvl3pPr>
              <a:defRPr sz="1332">
                <a:solidFill>
                  <a:schemeClr val="accent1"/>
                </a:solidFill>
              </a:defRPr>
            </a:lvl3pPr>
            <a:lvl4pPr>
              <a:defRPr sz="1332">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49"/>
            </a:lvl2pPr>
            <a:lvl3pPr>
              <a:defRPr sz="749"/>
            </a:lvl3pPr>
            <a:lvl4pPr>
              <a:defRPr sz="749"/>
            </a:lvl4pPr>
            <a:lvl5pPr>
              <a:defRPr sz="749"/>
            </a:lvl5pPr>
          </a:lstStyle>
          <a:p>
            <a:pPr lvl="0"/>
            <a:r>
              <a:rPr lang="en-US" dirty="0"/>
              <a:t>Source: Edit source here</a:t>
            </a:r>
          </a:p>
        </p:txBody>
      </p:sp>
      <p:sp>
        <p:nvSpPr>
          <p:cNvPr id="16" name="Slide Number Placeholder 2"/>
          <p:cNvSpPr txBox="1">
            <a:spLocks/>
          </p:cNvSpPr>
          <p:nvPr userDrawn="1"/>
        </p:nvSpPr>
        <p:spPr>
          <a:xfrm>
            <a:off x="379052" y="6578163"/>
            <a:ext cx="273233" cy="182541"/>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379048" y="1714502"/>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5" name="Content Placeholder 2"/>
          <p:cNvSpPr>
            <a:spLocks noGrp="1"/>
          </p:cNvSpPr>
          <p:nvPr>
            <p:ph idx="13"/>
          </p:nvPr>
        </p:nvSpPr>
        <p:spPr>
          <a:xfrm>
            <a:off x="6324600" y="1714502"/>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5"/>
            <a:ext cx="471765" cy="190501"/>
          </a:xfrm>
          <a:prstGeom prst="rect">
            <a:avLst/>
          </a:prstGeom>
        </p:spPr>
      </p:pic>
      <p:sp>
        <p:nvSpPr>
          <p:cNvPr id="17" name="Footer Placeholder 3">
            <a:extLst>
              <a:ext uri="{FF2B5EF4-FFF2-40B4-BE49-F238E27FC236}">
                <a16:creationId xmlns:a16="http://schemas.microsoft.com/office/drawing/2014/main" id="{C37B0EBA-EF83-984E-97CC-443597F05FF1}"/>
              </a:ext>
            </a:extLst>
          </p:cNvPr>
          <p:cNvSpPr txBox="1">
            <a:spLocks/>
          </p:cNvSpPr>
          <p:nvPr userDrawn="1"/>
        </p:nvSpPr>
        <p:spPr>
          <a:xfrm>
            <a:off x="3238500" y="6583683"/>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7" b="0" i="0" dirty="0">
                <a:solidFill>
                  <a:schemeClr val="bg2">
                    <a:alpha val="60000"/>
                  </a:schemeClr>
                </a:solidFill>
                <a:latin typeface="IBM Plex Sans" charset="0"/>
                <a:ea typeface="IBM Plex Sans" charset="0"/>
                <a:cs typeface="IBM Plex Sans" charset="0"/>
              </a:rPr>
              <a:t>IBM Cloud and Cognitive Expert Labs</a:t>
            </a:r>
          </a:p>
        </p:txBody>
      </p:sp>
      <p:grpSp>
        <p:nvGrpSpPr>
          <p:cNvPr id="19" name="Group 18">
            <a:extLst>
              <a:ext uri="{FF2B5EF4-FFF2-40B4-BE49-F238E27FC236}">
                <a16:creationId xmlns:a16="http://schemas.microsoft.com/office/drawing/2014/main" id="{CB18DE36-D561-6149-9910-9ADA201F69C9}"/>
              </a:ext>
            </a:extLst>
          </p:cNvPr>
          <p:cNvGrpSpPr/>
          <p:nvPr userDrawn="1"/>
        </p:nvGrpSpPr>
        <p:grpSpPr>
          <a:xfrm>
            <a:off x="762000" y="6583047"/>
            <a:ext cx="2261125" cy="183808"/>
            <a:chOff x="914400" y="7899655"/>
            <a:chExt cx="2713350" cy="220571"/>
          </a:xfrm>
        </p:grpSpPr>
        <p:sp>
          <p:nvSpPr>
            <p:cNvPr id="20" name="Footer Placeholder 3">
              <a:extLst>
                <a:ext uri="{FF2B5EF4-FFF2-40B4-BE49-F238E27FC236}">
                  <a16:creationId xmlns:a16="http://schemas.microsoft.com/office/drawing/2014/main" id="{CA611C2B-0018-5C4F-A0F7-95681F46A2B2}"/>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7" b="0" i="0" dirty="0">
                  <a:solidFill>
                    <a:schemeClr val="bg2">
                      <a:alpha val="60000"/>
                    </a:schemeClr>
                  </a:solidFill>
                  <a:latin typeface="IBM Plex Sans" charset="0"/>
                  <a:ea typeface="IBM Plex Sans" charset="0"/>
                  <a:cs typeface="IBM Plex Sans" charset="0"/>
                </a:rPr>
                <a:t>©</a:t>
              </a:r>
              <a:r>
                <a:rPr lang="en-US" sz="333" b="0" i="0" dirty="0">
                  <a:solidFill>
                    <a:schemeClr val="bg2">
                      <a:alpha val="60000"/>
                    </a:schemeClr>
                  </a:solidFill>
                  <a:latin typeface="IBM Plex Sans" charset="0"/>
                  <a:ea typeface="IBM Plex Sans" charset="0"/>
                  <a:cs typeface="IBM Plex Sans" charset="0"/>
                </a:rPr>
                <a:t> </a:t>
              </a:r>
              <a:r>
                <a:rPr lang="en-US" sz="667" b="0" i="0" dirty="0">
                  <a:solidFill>
                    <a:schemeClr val="bg2">
                      <a:alpha val="60000"/>
                    </a:schemeClr>
                  </a:solidFill>
                  <a:latin typeface="IBM Plex Sans" charset="0"/>
                  <a:ea typeface="IBM Plex Sans" charset="0"/>
                  <a:cs typeface="IBM Plex Sans" charset="0"/>
                </a:rPr>
                <a:t>2021 IBM Corporation</a:t>
              </a:r>
              <a:r>
                <a:rPr lang="en-US" sz="667" b="0" i="0" baseline="0" dirty="0">
                  <a:solidFill>
                    <a:schemeClr val="bg2">
                      <a:alpha val="60000"/>
                    </a:schemeClr>
                  </a:solidFill>
                  <a:latin typeface="IBM Plex Sans" charset="0"/>
                  <a:ea typeface="IBM Plex Sans" charset="0"/>
                  <a:cs typeface="IBM Plex Sans" charset="0"/>
                </a:rPr>
                <a:t>              </a:t>
              </a:r>
              <a:r>
                <a:rPr lang="en-US" sz="667" b="0" i="0" dirty="0">
                  <a:solidFill>
                    <a:schemeClr val="bg2">
                      <a:alpha val="60000"/>
                    </a:schemeClr>
                  </a:solidFill>
                  <a:latin typeface="IBM Plex Sans" charset="0"/>
                  <a:ea typeface="IBM Plex Sans" charset="0"/>
                  <a:cs typeface="IBM Plex Sans" charset="0"/>
                </a:rPr>
                <a:t> </a:t>
              </a:r>
            </a:p>
          </p:txBody>
        </p:sp>
        <p:sp>
          <p:nvSpPr>
            <p:cNvPr id="21" name="Date Placeholder 2">
              <a:extLst>
                <a:ext uri="{FF2B5EF4-FFF2-40B4-BE49-F238E27FC236}">
                  <a16:creationId xmlns:a16="http://schemas.microsoft.com/office/drawing/2014/main" id="{3F62D246-321A-B647-9BB7-E84CBAE7CFA5}"/>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7" b="0" i="0" dirty="0">
                  <a:solidFill>
                    <a:schemeClr val="bg2">
                      <a:alpha val="60000"/>
                    </a:schemeClr>
                  </a:solidFill>
                  <a:latin typeface="IBM Plex Sans" charset="0"/>
                  <a:ea typeface="IBM Plex Sans" charset="0"/>
                  <a:cs typeface="IBM Plex Sans" charset="0"/>
                </a:rPr>
                <a:t> </a:t>
              </a:r>
              <a:fld id="{7C9968D1-C8E5-4FE3-AED4-7D4518C301B3}" type="datetime3">
                <a:rPr lang="en-US" sz="667"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6 October 2022</a:t>
              </a:fld>
              <a:endParaRPr lang="en-US" sz="667" b="0" i="0" dirty="0">
                <a:solidFill>
                  <a:schemeClr val="bg2">
                    <a:alpha val="60000"/>
                  </a:schemeClr>
                </a:solidFill>
                <a:latin typeface="IBM Plex Sans" charset="0"/>
                <a:ea typeface="IBM Plex Sans" charset="0"/>
                <a:cs typeface="IBM Plex Sans" charset="0"/>
              </a:endParaRPr>
            </a:p>
          </p:txBody>
        </p:sp>
      </p:grpSp>
    </p:spTree>
    <p:extLst>
      <p:ext uri="{BB962C8B-B14F-4D97-AF65-F5344CB8AC3E}">
        <p14:creationId xmlns:p14="http://schemas.microsoft.com/office/powerpoint/2010/main" val="54523480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2-1_Title and Content">
    <p:spTree>
      <p:nvGrpSpPr>
        <p:cNvPr id="1" name=""/>
        <p:cNvGrpSpPr/>
        <p:nvPr/>
      </p:nvGrpSpPr>
      <p:grpSpPr>
        <a:xfrm>
          <a:off x="0" y="0"/>
          <a:ext cx="0" cy="0"/>
          <a:chOff x="0" y="0"/>
          <a:chExt cx="0" cy="0"/>
        </a:xfrm>
      </p:grpSpPr>
      <p:sp>
        <p:nvSpPr>
          <p:cNvPr id="6" name="Rectangle 5"/>
          <p:cNvSpPr/>
          <p:nvPr userDrawn="1"/>
        </p:nvSpPr>
        <p:spPr>
          <a:xfrm>
            <a:off x="0" y="1714503"/>
            <a:ext cx="12192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29" tIns="38065" rIns="76129" bIns="38065" numCol="1" spcCol="0" rtlCol="0" fromWordArt="0" anchor="ctr" anchorCtr="0" forceAA="0" compatLnSpc="1">
            <a:prstTxWarp prst="textNoShape">
              <a:avLst/>
            </a:prstTxWarp>
            <a:noAutofit/>
          </a:bodyPr>
          <a:lstStyle/>
          <a:p>
            <a:pPr algn="ctr"/>
            <a:endParaRPr lang="en-US" sz="1499" b="0" i="0" dirty="0">
              <a:latin typeface="Arial Regular" charset="0"/>
            </a:endParaRPr>
          </a:p>
        </p:txBody>
      </p:sp>
      <p:sp>
        <p:nvSpPr>
          <p:cNvPr id="2" name="Title 1"/>
          <p:cNvSpPr>
            <a:spLocks noGrp="1"/>
          </p:cNvSpPr>
          <p:nvPr>
            <p:ph type="title"/>
          </p:nvPr>
        </p:nvSpPr>
        <p:spPr>
          <a:xfrm>
            <a:off x="381000" y="571503"/>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2">
                <a:solidFill>
                  <a:schemeClr val="accent1"/>
                </a:solidFill>
                <a:latin typeface="IBM Plex Sans" charset="0"/>
                <a:ea typeface="IBM Plex Sans" charset="0"/>
                <a:cs typeface="IBM Plex Sans" charset="0"/>
              </a:defRPr>
            </a:lvl1pPr>
            <a:lvl2pPr>
              <a:defRPr sz="1332">
                <a:solidFill>
                  <a:schemeClr val="accent1"/>
                </a:solidFill>
              </a:defRPr>
            </a:lvl2pPr>
            <a:lvl3pPr>
              <a:defRPr sz="1332">
                <a:solidFill>
                  <a:schemeClr val="accent1"/>
                </a:solidFill>
              </a:defRPr>
            </a:lvl3pPr>
            <a:lvl4pPr>
              <a:defRPr sz="1332">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49"/>
            </a:lvl2pPr>
            <a:lvl3pPr>
              <a:defRPr sz="749"/>
            </a:lvl3pPr>
            <a:lvl4pPr>
              <a:defRPr sz="749"/>
            </a:lvl4pPr>
            <a:lvl5pPr>
              <a:defRPr sz="749"/>
            </a:lvl5pPr>
          </a:lstStyle>
          <a:p>
            <a:pPr lvl="0"/>
            <a:r>
              <a:rPr lang="en-US" dirty="0"/>
              <a:t>Source: Edit source here</a:t>
            </a:r>
          </a:p>
        </p:txBody>
      </p:sp>
      <p:sp>
        <p:nvSpPr>
          <p:cNvPr id="16" name="Slide Number Placeholder 2"/>
          <p:cNvSpPr txBox="1">
            <a:spLocks/>
          </p:cNvSpPr>
          <p:nvPr userDrawn="1"/>
        </p:nvSpPr>
        <p:spPr>
          <a:xfrm>
            <a:off x="379052" y="6578163"/>
            <a:ext cx="273233" cy="182541"/>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379048" y="1714502"/>
            <a:ext cx="5486400" cy="4381500"/>
          </a:xfrm>
        </p:spPr>
        <p:txBody>
          <a:bodyPr>
            <a:noAutofit/>
          </a:bodyPr>
          <a:lstStyle>
            <a:lvl1pPr>
              <a:defRPr>
                <a:solidFill>
                  <a:schemeClr val="tx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5" name="Content Placeholder 2"/>
          <p:cNvSpPr>
            <a:spLocks noGrp="1"/>
          </p:cNvSpPr>
          <p:nvPr>
            <p:ph idx="13"/>
          </p:nvPr>
        </p:nvSpPr>
        <p:spPr>
          <a:xfrm>
            <a:off x="6324600" y="1714502"/>
            <a:ext cx="5486400" cy="4381500"/>
          </a:xfrm>
        </p:spPr>
        <p:txBody>
          <a:bodyPr>
            <a:noAutofit/>
          </a:bodyPr>
          <a:lstStyle>
            <a:lvl1pPr>
              <a:defRPr>
                <a:solidFill>
                  <a:schemeClr val="tx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5"/>
            <a:ext cx="471765" cy="190501"/>
          </a:xfrm>
          <a:prstGeom prst="rect">
            <a:avLst/>
          </a:prstGeom>
        </p:spPr>
      </p:pic>
      <p:sp>
        <p:nvSpPr>
          <p:cNvPr id="17" name="Footer Placeholder 3">
            <a:extLst>
              <a:ext uri="{FF2B5EF4-FFF2-40B4-BE49-F238E27FC236}">
                <a16:creationId xmlns:a16="http://schemas.microsoft.com/office/drawing/2014/main" id="{C37B0EBA-EF83-984E-97CC-443597F05FF1}"/>
              </a:ext>
            </a:extLst>
          </p:cNvPr>
          <p:cNvSpPr txBox="1">
            <a:spLocks/>
          </p:cNvSpPr>
          <p:nvPr userDrawn="1"/>
        </p:nvSpPr>
        <p:spPr>
          <a:xfrm>
            <a:off x="3238500" y="6583683"/>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7" b="0" i="0" dirty="0">
                <a:solidFill>
                  <a:schemeClr val="bg2">
                    <a:alpha val="60000"/>
                  </a:schemeClr>
                </a:solidFill>
                <a:latin typeface="IBM Plex Sans" charset="0"/>
                <a:ea typeface="IBM Plex Sans" charset="0"/>
                <a:cs typeface="IBM Plex Sans" charset="0"/>
              </a:rPr>
              <a:t>IBM Cloud and Cognitive Expert Labs</a:t>
            </a:r>
          </a:p>
        </p:txBody>
      </p:sp>
      <p:grpSp>
        <p:nvGrpSpPr>
          <p:cNvPr id="19" name="Group 18">
            <a:extLst>
              <a:ext uri="{FF2B5EF4-FFF2-40B4-BE49-F238E27FC236}">
                <a16:creationId xmlns:a16="http://schemas.microsoft.com/office/drawing/2014/main" id="{CB18DE36-D561-6149-9910-9ADA201F69C9}"/>
              </a:ext>
            </a:extLst>
          </p:cNvPr>
          <p:cNvGrpSpPr/>
          <p:nvPr userDrawn="1"/>
        </p:nvGrpSpPr>
        <p:grpSpPr>
          <a:xfrm>
            <a:off x="762000" y="6583047"/>
            <a:ext cx="2261125" cy="183808"/>
            <a:chOff x="914400" y="7899655"/>
            <a:chExt cx="2713350" cy="220571"/>
          </a:xfrm>
        </p:grpSpPr>
        <p:sp>
          <p:nvSpPr>
            <p:cNvPr id="20" name="Footer Placeholder 3">
              <a:extLst>
                <a:ext uri="{FF2B5EF4-FFF2-40B4-BE49-F238E27FC236}">
                  <a16:creationId xmlns:a16="http://schemas.microsoft.com/office/drawing/2014/main" id="{CA611C2B-0018-5C4F-A0F7-95681F46A2B2}"/>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7" b="0" i="0" dirty="0">
                  <a:solidFill>
                    <a:schemeClr val="bg2">
                      <a:alpha val="60000"/>
                    </a:schemeClr>
                  </a:solidFill>
                  <a:latin typeface="IBM Plex Sans" charset="0"/>
                  <a:ea typeface="IBM Plex Sans" charset="0"/>
                  <a:cs typeface="IBM Plex Sans" charset="0"/>
                </a:rPr>
                <a:t>©</a:t>
              </a:r>
              <a:r>
                <a:rPr lang="en-US" sz="333" b="0" i="0" dirty="0">
                  <a:solidFill>
                    <a:schemeClr val="bg2">
                      <a:alpha val="60000"/>
                    </a:schemeClr>
                  </a:solidFill>
                  <a:latin typeface="IBM Plex Sans" charset="0"/>
                  <a:ea typeface="IBM Plex Sans" charset="0"/>
                  <a:cs typeface="IBM Plex Sans" charset="0"/>
                </a:rPr>
                <a:t> </a:t>
              </a:r>
              <a:r>
                <a:rPr lang="en-US" sz="667" b="0" i="0" dirty="0">
                  <a:solidFill>
                    <a:schemeClr val="bg2">
                      <a:alpha val="60000"/>
                    </a:schemeClr>
                  </a:solidFill>
                  <a:latin typeface="IBM Plex Sans" charset="0"/>
                  <a:ea typeface="IBM Plex Sans" charset="0"/>
                  <a:cs typeface="IBM Plex Sans" charset="0"/>
                </a:rPr>
                <a:t>2021 IBM Corporation</a:t>
              </a:r>
              <a:r>
                <a:rPr lang="en-US" sz="667" b="0" i="0" baseline="0" dirty="0">
                  <a:solidFill>
                    <a:schemeClr val="bg2">
                      <a:alpha val="60000"/>
                    </a:schemeClr>
                  </a:solidFill>
                  <a:latin typeface="IBM Plex Sans" charset="0"/>
                  <a:ea typeface="IBM Plex Sans" charset="0"/>
                  <a:cs typeface="IBM Plex Sans" charset="0"/>
                </a:rPr>
                <a:t>              </a:t>
              </a:r>
              <a:r>
                <a:rPr lang="en-US" sz="667" b="0" i="0" dirty="0">
                  <a:solidFill>
                    <a:schemeClr val="bg2">
                      <a:alpha val="60000"/>
                    </a:schemeClr>
                  </a:solidFill>
                  <a:latin typeface="IBM Plex Sans" charset="0"/>
                  <a:ea typeface="IBM Plex Sans" charset="0"/>
                  <a:cs typeface="IBM Plex Sans" charset="0"/>
                </a:rPr>
                <a:t> </a:t>
              </a:r>
            </a:p>
          </p:txBody>
        </p:sp>
        <p:sp>
          <p:nvSpPr>
            <p:cNvPr id="21" name="Date Placeholder 2">
              <a:extLst>
                <a:ext uri="{FF2B5EF4-FFF2-40B4-BE49-F238E27FC236}">
                  <a16:creationId xmlns:a16="http://schemas.microsoft.com/office/drawing/2014/main" id="{3F62D246-321A-B647-9BB7-E84CBAE7CFA5}"/>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7" b="0" i="0" dirty="0">
                  <a:solidFill>
                    <a:schemeClr val="bg2">
                      <a:alpha val="60000"/>
                    </a:schemeClr>
                  </a:solidFill>
                  <a:latin typeface="IBM Plex Sans" charset="0"/>
                  <a:ea typeface="IBM Plex Sans" charset="0"/>
                  <a:cs typeface="IBM Plex Sans" charset="0"/>
                </a:rPr>
                <a:t> </a:t>
              </a:r>
              <a:fld id="{7C9968D1-C8E5-4FE3-AED4-7D4518C301B3}" type="datetime3">
                <a:rPr lang="en-US" sz="667"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6 October 2022</a:t>
              </a:fld>
              <a:endParaRPr lang="en-US" sz="667" b="0" i="0" dirty="0">
                <a:solidFill>
                  <a:schemeClr val="bg2">
                    <a:alpha val="60000"/>
                  </a:schemeClr>
                </a:solidFill>
                <a:latin typeface="IBM Plex Sans" charset="0"/>
                <a:ea typeface="IBM Plex Sans" charset="0"/>
                <a:cs typeface="IBM Plex Sans" charset="0"/>
              </a:endParaRPr>
            </a:p>
          </p:txBody>
        </p:sp>
      </p:grpSp>
    </p:spTree>
    <p:extLst>
      <p:ext uri="{BB962C8B-B14F-4D97-AF65-F5344CB8AC3E}">
        <p14:creationId xmlns:p14="http://schemas.microsoft.com/office/powerpoint/2010/main" val="21221037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10" name="Rectangle 9"/>
          <p:cNvSpPr/>
          <p:nvPr userDrawn="1"/>
        </p:nvSpPr>
        <p:spPr>
          <a:xfrm>
            <a:off x="0" y="1714503"/>
            <a:ext cx="12192000"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29" tIns="38065" rIns="76129" bIns="38065" numCol="1" spcCol="0" rtlCol="0" fromWordArt="0" anchor="ctr" anchorCtr="0" forceAA="0" compatLnSpc="1">
            <a:prstTxWarp prst="textNoShape">
              <a:avLst/>
            </a:prstTxWarp>
            <a:noAutofit/>
          </a:bodyPr>
          <a:lstStyle/>
          <a:p>
            <a:pPr algn="ctr"/>
            <a:endParaRPr lang="en-US" sz="1499" b="0" i="0" dirty="0">
              <a:latin typeface="Arial Regular" charset="0"/>
            </a:endParaRPr>
          </a:p>
        </p:txBody>
      </p:sp>
      <p:sp>
        <p:nvSpPr>
          <p:cNvPr id="3" name="Content Placeholder 2"/>
          <p:cNvSpPr>
            <a:spLocks noGrp="1"/>
          </p:cNvSpPr>
          <p:nvPr>
            <p:ph idx="1"/>
          </p:nvPr>
        </p:nvSpPr>
        <p:spPr>
          <a:xfrm>
            <a:off x="381000" y="1714502"/>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2">
                <a:solidFill>
                  <a:schemeClr val="accent1"/>
                </a:solidFill>
              </a:defRPr>
            </a:lvl1pPr>
            <a:lvl2pPr>
              <a:defRPr sz="1332">
                <a:solidFill>
                  <a:schemeClr val="accent1"/>
                </a:solidFill>
              </a:defRPr>
            </a:lvl2pPr>
            <a:lvl3pPr>
              <a:defRPr sz="1332">
                <a:solidFill>
                  <a:schemeClr val="accent1"/>
                </a:solidFill>
              </a:defRPr>
            </a:lvl3pPr>
            <a:lvl4pPr>
              <a:defRPr sz="1332">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6223000" y="1714502"/>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302000" y="1714502"/>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9144000" y="1714502"/>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defRPr>
            </a:lvl1pPr>
            <a:lvl2pPr>
              <a:defRPr sz="749"/>
            </a:lvl2pPr>
            <a:lvl3pPr>
              <a:defRPr sz="749"/>
            </a:lvl3pPr>
            <a:lvl4pPr>
              <a:defRPr sz="749"/>
            </a:lvl4pPr>
            <a:lvl5pPr>
              <a:defRPr sz="749"/>
            </a:lvl5pPr>
          </a:lstStyle>
          <a:p>
            <a:pPr lvl="0"/>
            <a:r>
              <a:rPr lang="en-US" dirty="0"/>
              <a:t>Source: Edit source here</a:t>
            </a:r>
          </a:p>
        </p:txBody>
      </p:sp>
      <p:pic>
        <p:nvPicPr>
          <p:cNvPr id="23" name="Picture 2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5"/>
            <a:ext cx="471765" cy="190501"/>
          </a:xfrm>
          <a:prstGeom prst="rect">
            <a:avLst/>
          </a:prstGeom>
        </p:spPr>
      </p:pic>
      <p:sp>
        <p:nvSpPr>
          <p:cNvPr id="22" name="Title 1"/>
          <p:cNvSpPr>
            <a:spLocks noGrp="1"/>
          </p:cNvSpPr>
          <p:nvPr>
            <p:ph type="title"/>
          </p:nvPr>
        </p:nvSpPr>
        <p:spPr>
          <a:xfrm>
            <a:off x="381000" y="571503"/>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1490595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10_Title and Content">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29" tIns="38065" rIns="76129" bIns="38065" numCol="1" spcCol="0" rtlCol="0" fromWordArt="0" anchor="ctr" anchorCtr="0" forceAA="0" compatLnSpc="1">
            <a:prstTxWarp prst="textNoShape">
              <a:avLst/>
            </a:prstTxWarp>
            <a:noAutofit/>
          </a:bodyPr>
          <a:lstStyle/>
          <a:p>
            <a:pPr algn="ctr"/>
            <a:endParaRPr lang="en-US" sz="1499" b="0" i="0" dirty="0">
              <a:solidFill>
                <a:schemeClr val="tx1"/>
              </a:solidFill>
              <a:latin typeface="Arial Regular" charset="0"/>
            </a:endParaRPr>
          </a:p>
        </p:txBody>
      </p:sp>
      <p:sp>
        <p:nvSpPr>
          <p:cNvPr id="2" name="Title 1"/>
          <p:cNvSpPr>
            <a:spLocks noGrp="1"/>
          </p:cNvSpPr>
          <p:nvPr>
            <p:ph type="title"/>
          </p:nvPr>
        </p:nvSpPr>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2">
                <a:solidFill>
                  <a:schemeClr val="accent1"/>
                </a:solidFill>
              </a:defRPr>
            </a:lvl1pPr>
            <a:lvl2pPr>
              <a:defRPr sz="1332">
                <a:solidFill>
                  <a:schemeClr val="accent1"/>
                </a:solidFill>
              </a:defRPr>
            </a:lvl2pPr>
            <a:lvl3pPr>
              <a:defRPr sz="1332">
                <a:solidFill>
                  <a:schemeClr val="accent1"/>
                </a:solidFill>
              </a:defRPr>
            </a:lvl3pPr>
            <a:lvl4pPr>
              <a:defRPr sz="1332">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tx1">
                    <a:alpha val="60000"/>
                  </a:schemeClr>
                </a:solidFill>
              </a:defRPr>
            </a:lvl1pPr>
            <a:lvl2pPr>
              <a:defRPr sz="749"/>
            </a:lvl2pPr>
            <a:lvl3pPr>
              <a:defRPr sz="749"/>
            </a:lvl3pPr>
            <a:lvl4pPr>
              <a:defRPr sz="749"/>
            </a:lvl4pPr>
            <a:lvl5pPr>
              <a:defRPr sz="749"/>
            </a:lvl5pPr>
          </a:lstStyle>
          <a:p>
            <a:pPr lvl="0"/>
            <a:r>
              <a:rPr lang="en-US" dirty="0"/>
              <a:t>Source: Edit source here</a:t>
            </a:r>
          </a:p>
        </p:txBody>
      </p:sp>
      <p:sp>
        <p:nvSpPr>
          <p:cNvPr id="15" name="Footer Placeholder 3"/>
          <p:cNvSpPr txBox="1">
            <a:spLocks/>
          </p:cNvSpPr>
          <p:nvPr userDrawn="1"/>
        </p:nvSpPr>
        <p:spPr>
          <a:xfrm>
            <a:off x="3238500" y="6583683"/>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7" b="0" i="0" dirty="0">
                <a:solidFill>
                  <a:schemeClr val="tx1">
                    <a:alpha val="60000"/>
                  </a:schemeClr>
                </a:solidFill>
                <a:latin typeface="IBM Plex Sans" charset="0"/>
                <a:ea typeface="IBM Plex Sans" charset="0"/>
                <a:cs typeface="IBM Plex Sans" charset="0"/>
              </a:rPr>
              <a:t>IBM Cloud and Cognitive Expert Labs</a:t>
            </a:r>
          </a:p>
        </p:txBody>
      </p:sp>
      <p:sp>
        <p:nvSpPr>
          <p:cNvPr id="16" name="Slide Number Placeholder 2"/>
          <p:cNvSpPr txBox="1">
            <a:spLocks/>
          </p:cNvSpPr>
          <p:nvPr userDrawn="1"/>
        </p:nvSpPr>
        <p:spPr>
          <a:xfrm>
            <a:off x="379052" y="6578163"/>
            <a:ext cx="273233" cy="182541"/>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2"/>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73" name="Content Placeholder 2"/>
          <p:cNvSpPr>
            <a:spLocks noGrp="1"/>
          </p:cNvSpPr>
          <p:nvPr>
            <p:ph idx="13"/>
          </p:nvPr>
        </p:nvSpPr>
        <p:spPr>
          <a:xfrm>
            <a:off x="6324600" y="1714502"/>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5"/>
            <a:ext cx="471765" cy="190501"/>
          </a:xfrm>
          <a:prstGeom prst="rect">
            <a:avLst/>
          </a:prstGeom>
        </p:spPr>
      </p:pic>
      <p:sp>
        <p:nvSpPr>
          <p:cNvPr id="18" name="Footer Placeholder 3">
            <a:extLst>
              <a:ext uri="{FF2B5EF4-FFF2-40B4-BE49-F238E27FC236}">
                <a16:creationId xmlns:a16="http://schemas.microsoft.com/office/drawing/2014/main" id="{9D3ABB17-597B-5440-87D5-15A32F64018B}"/>
              </a:ext>
            </a:extLst>
          </p:cNvPr>
          <p:cNvSpPr txBox="1">
            <a:spLocks/>
          </p:cNvSpPr>
          <p:nvPr userDrawn="1"/>
        </p:nvSpPr>
        <p:spPr>
          <a:xfrm>
            <a:off x="762000" y="6583683"/>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7"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7" b="0" i="0" dirty="0">
                <a:solidFill>
                  <a:schemeClr val="tx1">
                    <a:alpha val="60000"/>
                  </a:schemeClr>
                </a:solidFill>
                <a:latin typeface="IBM Plex Sans" charset="0"/>
                <a:ea typeface="IBM Plex Sans" charset="0"/>
                <a:cs typeface="IBM Plex Sans" charset="0"/>
              </a:rPr>
              <a:t>2021 IBM Corporation</a:t>
            </a:r>
            <a:r>
              <a:rPr lang="en-US" sz="667" b="0" i="0" baseline="0" dirty="0">
                <a:solidFill>
                  <a:schemeClr val="tx1">
                    <a:alpha val="60000"/>
                  </a:schemeClr>
                </a:solidFill>
                <a:latin typeface="IBM Plex Sans" charset="0"/>
                <a:ea typeface="IBM Plex Sans" charset="0"/>
                <a:cs typeface="IBM Plex Sans" charset="0"/>
              </a:rPr>
              <a:t>              </a:t>
            </a:r>
            <a:r>
              <a:rPr lang="en-US" sz="667" b="0" i="0" dirty="0">
                <a:solidFill>
                  <a:schemeClr val="tx1">
                    <a:alpha val="60000"/>
                  </a:schemeClr>
                </a:solidFill>
                <a:latin typeface="IBM Plex Sans" charset="0"/>
                <a:ea typeface="IBM Plex Sans" charset="0"/>
                <a:cs typeface="IBM Plex Sans" charset="0"/>
              </a:rPr>
              <a:t> </a:t>
            </a:r>
          </a:p>
        </p:txBody>
      </p:sp>
      <p:sp>
        <p:nvSpPr>
          <p:cNvPr id="19" name="Date Placeholder 2">
            <a:extLst>
              <a:ext uri="{FF2B5EF4-FFF2-40B4-BE49-F238E27FC236}">
                <a16:creationId xmlns:a16="http://schemas.microsoft.com/office/drawing/2014/main" id="{040C6770-4267-D64B-935D-C2528906D47D}"/>
              </a:ext>
            </a:extLst>
          </p:cNvPr>
          <p:cNvSpPr txBox="1">
            <a:spLocks/>
          </p:cNvSpPr>
          <p:nvPr userDrawn="1"/>
        </p:nvSpPr>
        <p:spPr>
          <a:xfrm>
            <a:off x="1880125" y="6583047"/>
            <a:ext cx="1143000" cy="183808"/>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7" b="0" i="0" dirty="0">
                <a:solidFill>
                  <a:schemeClr val="tx1">
                    <a:alpha val="60000"/>
                  </a:schemeClr>
                </a:solidFill>
                <a:latin typeface="IBM Plex Sans" charset="0"/>
                <a:ea typeface="IBM Plex Sans" charset="0"/>
                <a:cs typeface="IBM Plex Sans" charset="0"/>
              </a:rPr>
              <a:t> </a:t>
            </a:r>
            <a:fld id="{7C9968D1-C8E5-4FE3-AED4-7D4518C301B3}" type="datetime3">
              <a:rPr lang="en-US" sz="667"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6 October 2022</a:t>
            </a:fld>
            <a:endParaRPr lang="en-US" sz="667" b="0" i="0" dirty="0">
              <a:solidFill>
                <a:schemeClr val="tx1">
                  <a:alpha val="60000"/>
                </a:schemeClr>
              </a:solidFill>
              <a:latin typeface="IBM Plex Sans" charset="0"/>
              <a:ea typeface="IBM Plex Sans" charset="0"/>
              <a:cs typeface="IBM Plex Sans" charset="0"/>
            </a:endParaRPr>
          </a:p>
        </p:txBody>
      </p:sp>
    </p:spTree>
    <p:extLst>
      <p:ext uri="{BB962C8B-B14F-4D97-AF65-F5344CB8AC3E}">
        <p14:creationId xmlns:p14="http://schemas.microsoft.com/office/powerpoint/2010/main" val="4012929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2-10_Title and Content">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29" tIns="38065" rIns="76129" bIns="38065" numCol="1" spcCol="0" rtlCol="0" fromWordArt="0" anchor="ctr" anchorCtr="0" forceAA="0" compatLnSpc="1">
            <a:prstTxWarp prst="textNoShape">
              <a:avLst/>
            </a:prstTxWarp>
            <a:noAutofit/>
          </a:bodyPr>
          <a:lstStyle/>
          <a:p>
            <a:pPr algn="ctr"/>
            <a:endParaRPr lang="en-US" sz="1499"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2">
                <a:solidFill>
                  <a:schemeClr val="accent1"/>
                </a:solidFill>
              </a:defRPr>
            </a:lvl1pPr>
            <a:lvl2pPr>
              <a:defRPr sz="1332">
                <a:solidFill>
                  <a:schemeClr val="accent1"/>
                </a:solidFill>
              </a:defRPr>
            </a:lvl2pPr>
            <a:lvl3pPr>
              <a:defRPr sz="1332">
                <a:solidFill>
                  <a:schemeClr val="accent1"/>
                </a:solidFill>
              </a:defRPr>
            </a:lvl3pPr>
            <a:lvl4pPr>
              <a:defRPr sz="1332">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alpha val="60000"/>
                  </a:schemeClr>
                </a:solidFill>
              </a:defRPr>
            </a:lvl1pPr>
            <a:lvl2pPr>
              <a:defRPr sz="749"/>
            </a:lvl2pPr>
            <a:lvl3pPr>
              <a:defRPr sz="749"/>
            </a:lvl3pPr>
            <a:lvl4pPr>
              <a:defRPr sz="749"/>
            </a:lvl4pPr>
            <a:lvl5pPr>
              <a:defRPr sz="749"/>
            </a:lvl5pPr>
          </a:lstStyle>
          <a:p>
            <a:pPr lvl="0"/>
            <a:r>
              <a:rPr lang="en-US" dirty="0"/>
              <a:t>Source: Edit source here</a:t>
            </a:r>
          </a:p>
        </p:txBody>
      </p:sp>
      <p:sp>
        <p:nvSpPr>
          <p:cNvPr id="72" name="Content Placeholder 2"/>
          <p:cNvSpPr>
            <a:spLocks noGrp="1"/>
          </p:cNvSpPr>
          <p:nvPr>
            <p:ph idx="1"/>
          </p:nvPr>
        </p:nvSpPr>
        <p:spPr>
          <a:xfrm>
            <a:off x="379048" y="1714502"/>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2"/>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5"/>
            <a:ext cx="471765" cy="190501"/>
          </a:xfrm>
          <a:prstGeom prst="rect">
            <a:avLst/>
          </a:prstGeom>
        </p:spPr>
      </p:pic>
      <p:sp>
        <p:nvSpPr>
          <p:cNvPr id="18" name="Footer Placeholder 3">
            <a:extLst>
              <a:ext uri="{FF2B5EF4-FFF2-40B4-BE49-F238E27FC236}">
                <a16:creationId xmlns:a16="http://schemas.microsoft.com/office/drawing/2014/main" id="{B2757174-5E5F-A54E-9F0E-4D23550808E7}"/>
              </a:ext>
            </a:extLst>
          </p:cNvPr>
          <p:cNvSpPr txBox="1">
            <a:spLocks/>
          </p:cNvSpPr>
          <p:nvPr userDrawn="1"/>
        </p:nvSpPr>
        <p:spPr>
          <a:xfrm>
            <a:off x="3238500" y="6583683"/>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7" b="0" i="0" dirty="0">
                <a:solidFill>
                  <a:schemeClr val="bg2">
                    <a:alpha val="60000"/>
                  </a:schemeClr>
                </a:solidFill>
                <a:latin typeface="IBM Plex Sans" charset="0"/>
                <a:ea typeface="IBM Plex Sans" charset="0"/>
                <a:cs typeface="IBM Plex Sans" charset="0"/>
              </a:rPr>
              <a:t>IBM Cloud and Cognitive Expert Labs</a:t>
            </a:r>
          </a:p>
        </p:txBody>
      </p:sp>
      <p:sp>
        <p:nvSpPr>
          <p:cNvPr id="19" name="Slide Number Placeholder 2">
            <a:extLst>
              <a:ext uri="{FF2B5EF4-FFF2-40B4-BE49-F238E27FC236}">
                <a16:creationId xmlns:a16="http://schemas.microsoft.com/office/drawing/2014/main" id="{2102AEC5-B3DF-2D4C-B37C-D52A4C772721}"/>
              </a:ext>
            </a:extLst>
          </p:cNvPr>
          <p:cNvSpPr txBox="1">
            <a:spLocks/>
          </p:cNvSpPr>
          <p:nvPr userDrawn="1"/>
        </p:nvSpPr>
        <p:spPr>
          <a:xfrm>
            <a:off x="379052" y="6578163"/>
            <a:ext cx="273233" cy="182541"/>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grpSp>
        <p:nvGrpSpPr>
          <p:cNvPr id="20" name="Group 19">
            <a:extLst>
              <a:ext uri="{FF2B5EF4-FFF2-40B4-BE49-F238E27FC236}">
                <a16:creationId xmlns:a16="http://schemas.microsoft.com/office/drawing/2014/main" id="{C8BA37EE-9DCE-104C-A6E9-C581890CFC28}"/>
              </a:ext>
            </a:extLst>
          </p:cNvPr>
          <p:cNvGrpSpPr/>
          <p:nvPr userDrawn="1"/>
        </p:nvGrpSpPr>
        <p:grpSpPr>
          <a:xfrm>
            <a:off x="762000" y="6583047"/>
            <a:ext cx="2261125" cy="183808"/>
            <a:chOff x="914400" y="7899655"/>
            <a:chExt cx="2713350" cy="220571"/>
          </a:xfrm>
        </p:grpSpPr>
        <p:sp>
          <p:nvSpPr>
            <p:cNvPr id="21" name="Footer Placeholder 3">
              <a:extLst>
                <a:ext uri="{FF2B5EF4-FFF2-40B4-BE49-F238E27FC236}">
                  <a16:creationId xmlns:a16="http://schemas.microsoft.com/office/drawing/2014/main" id="{23DA9880-CBC4-8D44-A6D5-619D6783CBAB}"/>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7" b="0" i="0" dirty="0">
                  <a:solidFill>
                    <a:schemeClr val="bg2">
                      <a:alpha val="60000"/>
                    </a:schemeClr>
                  </a:solidFill>
                  <a:latin typeface="IBM Plex Sans" charset="0"/>
                  <a:ea typeface="IBM Plex Sans" charset="0"/>
                  <a:cs typeface="IBM Plex Sans" charset="0"/>
                </a:rPr>
                <a:t>©</a:t>
              </a:r>
              <a:r>
                <a:rPr lang="en-US" sz="333" b="0" i="0" dirty="0">
                  <a:solidFill>
                    <a:schemeClr val="bg2">
                      <a:alpha val="60000"/>
                    </a:schemeClr>
                  </a:solidFill>
                  <a:latin typeface="IBM Plex Sans" charset="0"/>
                  <a:ea typeface="IBM Plex Sans" charset="0"/>
                  <a:cs typeface="IBM Plex Sans" charset="0"/>
                </a:rPr>
                <a:t> </a:t>
              </a:r>
              <a:r>
                <a:rPr lang="en-US" sz="667" b="0" i="0" dirty="0">
                  <a:solidFill>
                    <a:schemeClr val="bg2">
                      <a:alpha val="60000"/>
                    </a:schemeClr>
                  </a:solidFill>
                  <a:latin typeface="IBM Plex Sans" charset="0"/>
                  <a:ea typeface="IBM Plex Sans" charset="0"/>
                  <a:cs typeface="IBM Plex Sans" charset="0"/>
                </a:rPr>
                <a:t>2021 IBM Corporation</a:t>
              </a:r>
              <a:r>
                <a:rPr lang="en-US" sz="667" b="0" i="0" baseline="0" dirty="0">
                  <a:solidFill>
                    <a:schemeClr val="bg2">
                      <a:alpha val="60000"/>
                    </a:schemeClr>
                  </a:solidFill>
                  <a:latin typeface="IBM Plex Sans" charset="0"/>
                  <a:ea typeface="IBM Plex Sans" charset="0"/>
                  <a:cs typeface="IBM Plex Sans" charset="0"/>
                </a:rPr>
                <a:t>              </a:t>
              </a:r>
              <a:r>
                <a:rPr lang="en-US" sz="667" b="0" i="0" dirty="0">
                  <a:solidFill>
                    <a:schemeClr val="bg2">
                      <a:alpha val="60000"/>
                    </a:schemeClr>
                  </a:solidFill>
                  <a:latin typeface="IBM Plex Sans" charset="0"/>
                  <a:ea typeface="IBM Plex Sans" charset="0"/>
                  <a:cs typeface="IBM Plex Sans" charset="0"/>
                </a:rPr>
                <a:t> </a:t>
              </a:r>
            </a:p>
          </p:txBody>
        </p:sp>
        <p:sp>
          <p:nvSpPr>
            <p:cNvPr id="22" name="Date Placeholder 2">
              <a:extLst>
                <a:ext uri="{FF2B5EF4-FFF2-40B4-BE49-F238E27FC236}">
                  <a16:creationId xmlns:a16="http://schemas.microsoft.com/office/drawing/2014/main" id="{40E0C383-AA44-3743-B3CF-3343591A0AAA}"/>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7" b="0" i="0" dirty="0">
                  <a:solidFill>
                    <a:schemeClr val="bg2">
                      <a:alpha val="60000"/>
                    </a:schemeClr>
                  </a:solidFill>
                  <a:latin typeface="IBM Plex Sans" charset="0"/>
                  <a:ea typeface="IBM Plex Sans" charset="0"/>
                  <a:cs typeface="IBM Plex Sans" charset="0"/>
                </a:rPr>
                <a:t> </a:t>
              </a:r>
              <a:fld id="{7C9968D1-C8E5-4FE3-AED4-7D4518C301B3}" type="datetime3">
                <a:rPr lang="en-US" sz="667"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6 October 2022</a:t>
              </a:fld>
              <a:endParaRPr lang="en-US" sz="667" b="0" i="0" dirty="0">
                <a:solidFill>
                  <a:schemeClr val="bg2">
                    <a:alpha val="60000"/>
                  </a:schemeClr>
                </a:solidFill>
                <a:latin typeface="IBM Plex Sans" charset="0"/>
                <a:ea typeface="IBM Plex Sans" charset="0"/>
                <a:cs typeface="IBM Plex Sans" charset="0"/>
              </a:endParaRPr>
            </a:p>
          </p:txBody>
        </p:sp>
      </p:grpSp>
    </p:spTree>
    <p:extLst>
      <p:ext uri="{BB962C8B-B14F-4D97-AF65-F5344CB8AC3E}">
        <p14:creationId xmlns:p14="http://schemas.microsoft.com/office/powerpoint/2010/main" val="19847580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2-10_Title and Content">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29" tIns="38065" rIns="76129" bIns="38065" numCol="1" spcCol="0" rtlCol="0" fromWordArt="0" anchor="ctr" anchorCtr="0" forceAA="0" compatLnSpc="1">
            <a:prstTxWarp prst="textNoShape">
              <a:avLst/>
            </a:prstTxWarp>
            <a:noAutofit/>
          </a:bodyPr>
          <a:lstStyle/>
          <a:p>
            <a:pPr algn="ctr"/>
            <a:endParaRPr lang="en-US" sz="1499"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2">
                <a:solidFill>
                  <a:schemeClr val="accent1"/>
                </a:solidFill>
              </a:defRPr>
            </a:lvl1pPr>
            <a:lvl2pPr>
              <a:defRPr sz="1332">
                <a:solidFill>
                  <a:schemeClr val="accent1"/>
                </a:solidFill>
              </a:defRPr>
            </a:lvl2pPr>
            <a:lvl3pPr>
              <a:defRPr sz="1332">
                <a:solidFill>
                  <a:schemeClr val="accent1"/>
                </a:solidFill>
              </a:defRPr>
            </a:lvl3pPr>
            <a:lvl4pPr>
              <a:defRPr sz="1332">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alpha val="60000"/>
                  </a:schemeClr>
                </a:solidFill>
              </a:defRPr>
            </a:lvl1pPr>
            <a:lvl2pPr>
              <a:defRPr sz="749"/>
            </a:lvl2pPr>
            <a:lvl3pPr>
              <a:defRPr sz="749"/>
            </a:lvl3pPr>
            <a:lvl4pPr>
              <a:defRPr sz="749"/>
            </a:lvl4pPr>
            <a:lvl5pPr>
              <a:defRPr sz="749"/>
            </a:lvl5pPr>
          </a:lstStyle>
          <a:p>
            <a:pPr lvl="0"/>
            <a:r>
              <a:rPr lang="en-US" dirty="0"/>
              <a:t>Source: Edit source here</a:t>
            </a:r>
          </a:p>
        </p:txBody>
      </p:sp>
      <p:sp>
        <p:nvSpPr>
          <p:cNvPr id="15" name="Footer Placeholder 3"/>
          <p:cNvSpPr txBox="1">
            <a:spLocks/>
          </p:cNvSpPr>
          <p:nvPr userDrawn="1"/>
        </p:nvSpPr>
        <p:spPr>
          <a:xfrm>
            <a:off x="3238500" y="6583683"/>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7" b="0" i="0" dirty="0">
                <a:solidFill>
                  <a:schemeClr val="bg2">
                    <a:alpha val="60000"/>
                  </a:schemeClr>
                </a:solidFill>
                <a:latin typeface="IBM Plex Sans" charset="0"/>
                <a:ea typeface="IBM Plex Sans" charset="0"/>
                <a:cs typeface="IBM Plex Sans" charset="0"/>
              </a:rPr>
              <a:t>IBM Cloud and Cognitive Expert Labs</a:t>
            </a:r>
          </a:p>
        </p:txBody>
      </p:sp>
      <p:sp>
        <p:nvSpPr>
          <p:cNvPr id="16" name="Slide Number Placeholder 2"/>
          <p:cNvSpPr txBox="1">
            <a:spLocks/>
          </p:cNvSpPr>
          <p:nvPr userDrawn="1"/>
        </p:nvSpPr>
        <p:spPr>
          <a:xfrm>
            <a:off x="379052" y="6578163"/>
            <a:ext cx="273233" cy="182541"/>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2"/>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2"/>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12" y="6515119"/>
            <a:ext cx="471765" cy="190500"/>
          </a:xfrm>
          <a:prstGeom prst="rect">
            <a:avLst/>
          </a:prstGeom>
        </p:spPr>
      </p:pic>
      <p:grpSp>
        <p:nvGrpSpPr>
          <p:cNvPr id="11" name="Group 10">
            <a:extLst>
              <a:ext uri="{FF2B5EF4-FFF2-40B4-BE49-F238E27FC236}">
                <a16:creationId xmlns:a16="http://schemas.microsoft.com/office/drawing/2014/main" id="{E4674E56-344E-D94C-AE66-9678BFF649D1}"/>
              </a:ext>
            </a:extLst>
          </p:cNvPr>
          <p:cNvGrpSpPr/>
          <p:nvPr userDrawn="1"/>
        </p:nvGrpSpPr>
        <p:grpSpPr>
          <a:xfrm>
            <a:off x="762000" y="6583047"/>
            <a:ext cx="2261125" cy="183808"/>
            <a:chOff x="914400" y="7899655"/>
            <a:chExt cx="2713350" cy="220571"/>
          </a:xfrm>
        </p:grpSpPr>
        <p:sp>
          <p:nvSpPr>
            <p:cNvPr id="12" name="Footer Placeholder 3">
              <a:extLst>
                <a:ext uri="{FF2B5EF4-FFF2-40B4-BE49-F238E27FC236}">
                  <a16:creationId xmlns:a16="http://schemas.microsoft.com/office/drawing/2014/main" id="{A332BE23-2CE5-BB4B-B29E-B6D9249F4C59}"/>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7" b="0" i="0" dirty="0">
                  <a:solidFill>
                    <a:schemeClr val="bg2">
                      <a:alpha val="60000"/>
                    </a:schemeClr>
                  </a:solidFill>
                  <a:latin typeface="IBM Plex Sans" charset="0"/>
                  <a:ea typeface="IBM Plex Sans" charset="0"/>
                  <a:cs typeface="IBM Plex Sans" charset="0"/>
                </a:rPr>
                <a:t>©</a:t>
              </a:r>
              <a:r>
                <a:rPr lang="en-US" sz="333" b="0" i="0" dirty="0">
                  <a:solidFill>
                    <a:schemeClr val="bg2">
                      <a:alpha val="60000"/>
                    </a:schemeClr>
                  </a:solidFill>
                  <a:latin typeface="IBM Plex Sans" charset="0"/>
                  <a:ea typeface="IBM Plex Sans" charset="0"/>
                  <a:cs typeface="IBM Plex Sans" charset="0"/>
                </a:rPr>
                <a:t> </a:t>
              </a:r>
              <a:r>
                <a:rPr lang="en-US" sz="667" b="0" i="0" dirty="0">
                  <a:solidFill>
                    <a:schemeClr val="bg2">
                      <a:alpha val="60000"/>
                    </a:schemeClr>
                  </a:solidFill>
                  <a:latin typeface="IBM Plex Sans" charset="0"/>
                  <a:ea typeface="IBM Plex Sans" charset="0"/>
                  <a:cs typeface="IBM Plex Sans" charset="0"/>
                </a:rPr>
                <a:t>2021 IBM Corporation</a:t>
              </a:r>
              <a:r>
                <a:rPr lang="en-US" sz="667" b="0" i="0" baseline="0" dirty="0">
                  <a:solidFill>
                    <a:schemeClr val="bg2">
                      <a:alpha val="60000"/>
                    </a:schemeClr>
                  </a:solidFill>
                  <a:latin typeface="IBM Plex Sans" charset="0"/>
                  <a:ea typeface="IBM Plex Sans" charset="0"/>
                  <a:cs typeface="IBM Plex Sans" charset="0"/>
                </a:rPr>
                <a:t>              </a:t>
              </a:r>
              <a:r>
                <a:rPr lang="en-US" sz="667" b="0" i="0" dirty="0">
                  <a:solidFill>
                    <a:schemeClr val="bg2">
                      <a:alpha val="60000"/>
                    </a:schemeClr>
                  </a:solidFill>
                  <a:latin typeface="IBM Plex Sans" charset="0"/>
                  <a:ea typeface="IBM Plex Sans" charset="0"/>
                  <a:cs typeface="IBM Plex Sans" charset="0"/>
                </a:rPr>
                <a:t> </a:t>
              </a:r>
            </a:p>
          </p:txBody>
        </p:sp>
        <p:sp>
          <p:nvSpPr>
            <p:cNvPr id="13" name="Date Placeholder 2">
              <a:extLst>
                <a:ext uri="{FF2B5EF4-FFF2-40B4-BE49-F238E27FC236}">
                  <a16:creationId xmlns:a16="http://schemas.microsoft.com/office/drawing/2014/main" id="{CD528412-8DAE-044C-846E-AF2AB4CE9E25}"/>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7" b="0" i="0" dirty="0">
                  <a:solidFill>
                    <a:schemeClr val="bg2">
                      <a:alpha val="60000"/>
                    </a:schemeClr>
                  </a:solidFill>
                  <a:latin typeface="IBM Plex Sans" charset="0"/>
                  <a:ea typeface="IBM Plex Sans" charset="0"/>
                  <a:cs typeface="IBM Plex Sans" charset="0"/>
                </a:rPr>
                <a:t> </a:t>
              </a:r>
              <a:fld id="{7C9968D1-C8E5-4FE3-AED4-7D4518C301B3}" type="datetime3">
                <a:rPr lang="en-US" sz="667"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6 October 2022</a:t>
              </a:fld>
              <a:endParaRPr lang="en-US" sz="667" b="0" i="0" dirty="0">
                <a:solidFill>
                  <a:schemeClr val="bg2">
                    <a:alpha val="60000"/>
                  </a:schemeClr>
                </a:solidFill>
                <a:latin typeface="IBM Plex Sans" charset="0"/>
                <a:ea typeface="IBM Plex Sans" charset="0"/>
                <a:cs typeface="IBM Plex Sans" charset="0"/>
              </a:endParaRPr>
            </a:p>
          </p:txBody>
        </p:sp>
      </p:grpSp>
    </p:spTree>
    <p:extLst>
      <p:ext uri="{BB962C8B-B14F-4D97-AF65-F5344CB8AC3E}">
        <p14:creationId xmlns:p14="http://schemas.microsoft.com/office/powerpoint/2010/main" val="18516068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2-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0999" y="571503"/>
            <a:ext cx="11430000" cy="952500"/>
          </a:xfrm>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2">
                <a:solidFill>
                  <a:schemeClr val="accent1"/>
                </a:solidFill>
              </a:defRPr>
            </a:lvl1pPr>
            <a:lvl2pPr>
              <a:defRPr sz="1332">
                <a:solidFill>
                  <a:schemeClr val="accent1"/>
                </a:solidFill>
              </a:defRPr>
            </a:lvl2pPr>
            <a:lvl3pPr>
              <a:defRPr sz="1332">
                <a:solidFill>
                  <a:schemeClr val="accent1"/>
                </a:solidFill>
              </a:defRPr>
            </a:lvl3pPr>
            <a:lvl4pPr>
              <a:defRPr sz="1332">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60000"/>
                  </a:schemeClr>
                </a:solidFill>
                <a:latin typeface="IBM Plex Sans" charset="0"/>
                <a:ea typeface="IBM Plex Sans" charset="0"/>
                <a:cs typeface="IBM Plex Sans" charset="0"/>
              </a:defRPr>
            </a:lvl1pPr>
            <a:lvl2pPr>
              <a:defRPr sz="749"/>
            </a:lvl2pPr>
            <a:lvl3pPr>
              <a:defRPr sz="749"/>
            </a:lvl3pPr>
            <a:lvl4pPr>
              <a:defRPr sz="749"/>
            </a:lvl4pPr>
            <a:lvl5pPr>
              <a:defRPr sz="749"/>
            </a:lvl5pPr>
          </a:lstStyle>
          <a:p>
            <a:pPr lvl="0"/>
            <a:r>
              <a:rPr lang="en-US" dirty="0"/>
              <a:t>Source: Edit source here</a:t>
            </a:r>
          </a:p>
        </p:txBody>
      </p:sp>
      <p:sp>
        <p:nvSpPr>
          <p:cNvPr id="14" name="Date Placeholder 2"/>
          <p:cNvSpPr txBox="1">
            <a:spLocks/>
          </p:cNvSpPr>
          <p:nvPr userDrawn="1"/>
        </p:nvSpPr>
        <p:spPr>
          <a:xfrm>
            <a:off x="1880125" y="6583047"/>
            <a:ext cx="1143000" cy="183808"/>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7" b="0" i="0" dirty="0">
                <a:solidFill>
                  <a:schemeClr val="bg2">
                    <a:alpha val="60000"/>
                  </a:schemeClr>
                </a:solidFill>
                <a:latin typeface="IBM Plex Sans" charset="0"/>
                <a:ea typeface="IBM Plex Sans" charset="0"/>
                <a:cs typeface="IBM Plex Sans" charset="0"/>
              </a:rPr>
              <a:t> </a:t>
            </a:r>
          </a:p>
        </p:txBody>
      </p:sp>
      <p:sp>
        <p:nvSpPr>
          <p:cNvPr id="16" name="Slide Number Placeholder 2"/>
          <p:cNvSpPr txBox="1">
            <a:spLocks/>
          </p:cNvSpPr>
          <p:nvPr userDrawn="1"/>
        </p:nvSpPr>
        <p:spPr>
          <a:xfrm>
            <a:off x="379052" y="6578163"/>
            <a:ext cx="273233" cy="182541"/>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5"/>
            <a:ext cx="471765" cy="190501"/>
          </a:xfrm>
          <a:prstGeom prst="rect">
            <a:avLst/>
          </a:prstGeom>
        </p:spPr>
      </p:pic>
    </p:spTree>
    <p:extLst>
      <p:ext uri="{BB962C8B-B14F-4D97-AF65-F5344CB8AC3E}">
        <p14:creationId xmlns:p14="http://schemas.microsoft.com/office/powerpoint/2010/main" val="5882204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2-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0999" y="571503"/>
            <a:ext cx="11430000" cy="9525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2">
                <a:solidFill>
                  <a:schemeClr val="accent1"/>
                </a:solidFill>
              </a:defRPr>
            </a:lvl1pPr>
            <a:lvl2pPr>
              <a:defRPr sz="1332">
                <a:solidFill>
                  <a:schemeClr val="accent1"/>
                </a:solidFill>
              </a:defRPr>
            </a:lvl2pPr>
            <a:lvl3pPr>
              <a:defRPr sz="1332">
                <a:solidFill>
                  <a:schemeClr val="accent1"/>
                </a:solidFill>
              </a:defRPr>
            </a:lvl3pPr>
            <a:lvl4pPr>
              <a:defRPr sz="1332">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60000"/>
                  </a:schemeClr>
                </a:solidFill>
                <a:latin typeface="IBM Plex Sans" charset="0"/>
                <a:ea typeface="IBM Plex Sans" charset="0"/>
                <a:cs typeface="IBM Plex Sans" charset="0"/>
              </a:defRPr>
            </a:lvl1pPr>
            <a:lvl2pPr>
              <a:defRPr sz="749"/>
            </a:lvl2pPr>
            <a:lvl3pPr>
              <a:defRPr sz="749"/>
            </a:lvl3pPr>
            <a:lvl4pPr>
              <a:defRPr sz="749"/>
            </a:lvl4pPr>
            <a:lvl5pPr>
              <a:defRPr sz="749"/>
            </a:lvl5pPr>
          </a:lstStyle>
          <a:p>
            <a:pPr lvl="0"/>
            <a:r>
              <a:rPr lang="en-US" dirty="0"/>
              <a:t>Source: Edit source here</a:t>
            </a:r>
          </a:p>
        </p:txBody>
      </p:sp>
      <p:sp>
        <p:nvSpPr>
          <p:cNvPr id="14" name="Date Placeholder 2"/>
          <p:cNvSpPr txBox="1">
            <a:spLocks/>
          </p:cNvSpPr>
          <p:nvPr userDrawn="1"/>
        </p:nvSpPr>
        <p:spPr>
          <a:xfrm>
            <a:off x="1880125" y="6583047"/>
            <a:ext cx="1143000" cy="183808"/>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7" b="0" i="0" dirty="0">
                <a:solidFill>
                  <a:schemeClr val="bg2">
                    <a:alpha val="60000"/>
                  </a:schemeClr>
                </a:solidFill>
                <a:latin typeface="IBM Plex Sans" charset="0"/>
                <a:ea typeface="IBM Plex Sans" charset="0"/>
                <a:cs typeface="IBM Plex Sans" charset="0"/>
              </a:rPr>
              <a:t> </a:t>
            </a:r>
          </a:p>
        </p:txBody>
      </p:sp>
      <p:sp>
        <p:nvSpPr>
          <p:cNvPr id="16" name="Slide Number Placeholder 2"/>
          <p:cNvSpPr txBox="1">
            <a:spLocks/>
          </p:cNvSpPr>
          <p:nvPr userDrawn="1"/>
        </p:nvSpPr>
        <p:spPr>
          <a:xfrm>
            <a:off x="379052" y="6578163"/>
            <a:ext cx="273233" cy="182541"/>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5"/>
            <a:ext cx="471765" cy="190501"/>
          </a:xfrm>
          <a:prstGeom prst="rect">
            <a:avLst/>
          </a:prstGeom>
        </p:spPr>
      </p:pic>
    </p:spTree>
    <p:extLst>
      <p:ext uri="{BB962C8B-B14F-4D97-AF65-F5344CB8AC3E}">
        <p14:creationId xmlns:p14="http://schemas.microsoft.com/office/powerpoint/2010/main" val="33381385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a:off x="-8183" y="2"/>
            <a:ext cx="12192000" cy="1524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29" tIns="38065" rIns="76129" bIns="38065" numCol="1" spcCol="0" rtlCol="0" fromWordArt="0" anchor="ctr" anchorCtr="0" forceAA="0" compatLnSpc="1">
            <a:prstTxWarp prst="textNoShape">
              <a:avLst/>
            </a:prstTxWarp>
            <a:noAutofit/>
          </a:bodyPr>
          <a:lstStyle/>
          <a:p>
            <a:pPr algn="ctr"/>
            <a:endParaRPr lang="en-US" sz="832" b="0" i="0" dirty="0">
              <a:latin typeface="Arial Regular" charset="0"/>
            </a:endParaRPr>
          </a:p>
        </p:txBody>
      </p:sp>
      <p:sp>
        <p:nvSpPr>
          <p:cNvPr id="2" name="Title 1"/>
          <p:cNvSpPr>
            <a:spLocks noGrp="1"/>
          </p:cNvSpPr>
          <p:nvPr>
            <p:ph type="title" hasCustomPrompt="1"/>
          </p:nvPr>
        </p:nvSpPr>
        <p:spPr>
          <a:xfrm>
            <a:off x="381000" y="571503"/>
            <a:ext cx="10287000" cy="952500"/>
          </a:xfrm>
        </p:spPr>
        <p:txBody>
          <a:bodyPr>
            <a:noAutofit/>
          </a:bodyPr>
          <a:lstStyle>
            <a:lvl1pPr>
              <a:defRPr>
                <a:solidFill>
                  <a:schemeClr val="tx1"/>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381003" y="1714502"/>
            <a:ext cx="5524500" cy="43815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2">
                <a:solidFill>
                  <a:schemeClr val="accent1"/>
                </a:solidFill>
              </a:defRPr>
            </a:lvl1pPr>
            <a:lvl2pPr>
              <a:defRPr sz="1332">
                <a:solidFill>
                  <a:schemeClr val="accent1"/>
                </a:solidFill>
              </a:defRPr>
            </a:lvl2pPr>
            <a:lvl3pPr>
              <a:defRPr sz="1332">
                <a:solidFill>
                  <a:schemeClr val="accent1"/>
                </a:solidFill>
              </a:defRPr>
            </a:lvl3pPr>
            <a:lvl4pPr>
              <a:defRPr sz="1332">
                <a:solidFill>
                  <a:schemeClr val="accent1"/>
                </a:solidFill>
              </a:defRPr>
            </a:lvl4pPr>
          </a:lstStyle>
          <a:p>
            <a:pPr lvl="0"/>
            <a:r>
              <a:rPr lang="en-US" dirty="0"/>
              <a:t>Click to edit Master text styles</a:t>
            </a:r>
          </a:p>
        </p:txBody>
      </p:sp>
      <p:sp>
        <p:nvSpPr>
          <p:cNvPr id="10" name="Content Placeholder 2"/>
          <p:cNvSpPr>
            <a:spLocks noGrp="1"/>
          </p:cNvSpPr>
          <p:nvPr>
            <p:ph idx="13"/>
          </p:nvPr>
        </p:nvSpPr>
        <p:spPr>
          <a:xfrm>
            <a:off x="6096000" y="1714502"/>
            <a:ext cx="57150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3"/>
          <p:cNvSpPr>
            <a:spLocks noGrp="1"/>
          </p:cNvSpPr>
          <p:nvPr>
            <p:ph type="body" sz="quarter" idx="14" hasCustomPrompt="1"/>
          </p:nvPr>
        </p:nvSpPr>
        <p:spPr>
          <a:xfrm>
            <a:off x="381000" y="6118860"/>
            <a:ext cx="5562600" cy="381000"/>
          </a:xfrm>
        </p:spPr>
        <p:txBody>
          <a:bodyPr tIns="0" anchor="b"/>
          <a:lstStyle>
            <a:lvl1pPr>
              <a:defRPr sz="667" b="0">
                <a:solidFill>
                  <a:schemeClr val="tx1">
                    <a:alpha val="70000"/>
                  </a:schemeClr>
                </a:solidFill>
              </a:defRPr>
            </a:lvl1pPr>
            <a:lvl2pPr>
              <a:defRPr sz="749"/>
            </a:lvl2pPr>
            <a:lvl3pPr>
              <a:defRPr sz="749"/>
            </a:lvl3pPr>
            <a:lvl4pPr>
              <a:defRPr sz="749"/>
            </a:lvl4pPr>
            <a:lvl5pPr>
              <a:defRPr sz="749"/>
            </a:lvl5pPr>
          </a:lstStyle>
          <a:p>
            <a:pPr lvl="0"/>
            <a:r>
              <a:rPr lang="en-US" dirty="0"/>
              <a:t>Source: Edit source here</a:t>
            </a:r>
          </a:p>
        </p:txBody>
      </p:sp>
    </p:spTree>
    <p:extLst>
      <p:ext uri="{BB962C8B-B14F-4D97-AF65-F5344CB8AC3E}">
        <p14:creationId xmlns:p14="http://schemas.microsoft.com/office/powerpoint/2010/main" val="203484102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cSld name="Standard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E1F05-AA66-8E42-A57F-B7C4A5944C24}"/>
              </a:ext>
            </a:extLst>
          </p:cNvPr>
          <p:cNvSpPr>
            <a:spLocks noGrp="1"/>
          </p:cNvSpPr>
          <p:nvPr>
            <p:ph type="ctrTitle"/>
          </p:nvPr>
        </p:nvSpPr>
        <p:spPr>
          <a:xfrm>
            <a:off x="1524000" y="1122363"/>
            <a:ext cx="9144000" cy="2387600"/>
          </a:xfrm>
        </p:spPr>
        <p:txBody>
          <a:bodyPr anchor="b"/>
          <a:lstStyle>
            <a:lvl1pPr algn="ctr">
              <a:defRPr sz="5995"/>
            </a:lvl1pPr>
          </a:lstStyle>
          <a:p>
            <a:r>
              <a:rPr lang="en-US" dirty="0"/>
              <a:t>Click to edit Master title style</a:t>
            </a:r>
          </a:p>
        </p:txBody>
      </p:sp>
      <p:sp>
        <p:nvSpPr>
          <p:cNvPr id="3" name="Subtitle 2">
            <a:extLst>
              <a:ext uri="{FF2B5EF4-FFF2-40B4-BE49-F238E27FC236}">
                <a16:creationId xmlns:a16="http://schemas.microsoft.com/office/drawing/2014/main" id="{99D933FB-9C45-9B4F-8340-4C10096F26BA}"/>
              </a:ext>
            </a:extLst>
          </p:cNvPr>
          <p:cNvSpPr>
            <a:spLocks noGrp="1"/>
          </p:cNvSpPr>
          <p:nvPr>
            <p:ph type="subTitle" idx="1"/>
          </p:nvPr>
        </p:nvSpPr>
        <p:spPr>
          <a:xfrm>
            <a:off x="1524000" y="3602041"/>
            <a:ext cx="9144000" cy="1655761"/>
          </a:xfrm>
        </p:spPr>
        <p:txBody>
          <a:bodyPr/>
          <a:lstStyle>
            <a:lvl1pPr marL="0" indent="0" algn="ctr">
              <a:buNone/>
              <a:defRPr sz="2397"/>
            </a:lvl1pPr>
            <a:lvl2pPr marL="456766" indent="0" algn="ctr">
              <a:buNone/>
              <a:defRPr sz="1999"/>
            </a:lvl2pPr>
            <a:lvl3pPr marL="913532" indent="0" algn="ctr">
              <a:buNone/>
              <a:defRPr sz="1799"/>
            </a:lvl3pPr>
            <a:lvl4pPr marL="1370296" indent="0" algn="ctr">
              <a:buNone/>
              <a:defRPr sz="1599"/>
            </a:lvl4pPr>
            <a:lvl5pPr marL="1827064" indent="0" algn="ctr">
              <a:buNone/>
              <a:defRPr sz="1599"/>
            </a:lvl5pPr>
            <a:lvl6pPr marL="2283830" indent="0" algn="ctr">
              <a:buNone/>
              <a:defRPr sz="1599"/>
            </a:lvl6pPr>
            <a:lvl7pPr marL="2740594" indent="0" algn="ctr">
              <a:buNone/>
              <a:defRPr sz="1599"/>
            </a:lvl7pPr>
            <a:lvl8pPr marL="3197360" indent="0" algn="ctr">
              <a:buNone/>
              <a:defRPr sz="1599"/>
            </a:lvl8pPr>
            <a:lvl9pPr marL="3654126" indent="0" algn="ctr">
              <a:buNone/>
              <a:defRPr sz="1599"/>
            </a:lvl9pPr>
          </a:lstStyle>
          <a:p>
            <a:r>
              <a:rPr lang="en-US"/>
              <a:t>Click to edit Master subtitle style</a:t>
            </a:r>
          </a:p>
        </p:txBody>
      </p:sp>
      <p:sp>
        <p:nvSpPr>
          <p:cNvPr id="4" name="Date Placeholder 3">
            <a:extLst>
              <a:ext uri="{FF2B5EF4-FFF2-40B4-BE49-F238E27FC236}">
                <a16:creationId xmlns:a16="http://schemas.microsoft.com/office/drawing/2014/main" id="{A16B6F3A-BBD6-6C42-9393-CC6779081643}"/>
              </a:ext>
            </a:extLst>
          </p:cNvPr>
          <p:cNvSpPr>
            <a:spLocks noGrp="1"/>
          </p:cNvSpPr>
          <p:nvPr>
            <p:ph type="dt" sz="half" idx="10"/>
          </p:nvPr>
        </p:nvSpPr>
        <p:spPr/>
        <p:txBody>
          <a:bodyPr/>
          <a:lstStyle/>
          <a:p>
            <a:fld id="{77A4B5B1-5040-44BF-B3C7-D9E5ABAF1023}" type="datetime1">
              <a:rPr lang="en-US" smtClean="0"/>
              <a:t>10/6/2022</a:t>
            </a:fld>
            <a:endParaRPr lang="en-US" dirty="0"/>
          </a:p>
        </p:txBody>
      </p:sp>
      <p:sp>
        <p:nvSpPr>
          <p:cNvPr id="5" name="Footer Placeholder 4">
            <a:extLst>
              <a:ext uri="{FF2B5EF4-FFF2-40B4-BE49-F238E27FC236}">
                <a16:creationId xmlns:a16="http://schemas.microsoft.com/office/drawing/2014/main" id="{B902EAC3-8206-9A45-A93E-13BF38F69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5D69553-D68D-DF4E-A30C-383CF0B94F4E}"/>
              </a:ext>
            </a:extLst>
          </p:cNvPr>
          <p:cNvSpPr>
            <a:spLocks noGrp="1"/>
          </p:cNvSpPr>
          <p:nvPr>
            <p:ph type="sldNum" sz="quarter" idx="12"/>
          </p:nvPr>
        </p:nvSpPr>
        <p:spPr/>
        <p:txBody>
          <a:bodyPr/>
          <a:lstStyle/>
          <a:p>
            <a:endParaRPr lang="en-US" dirty="0"/>
          </a:p>
        </p:txBody>
      </p:sp>
      <p:sp>
        <p:nvSpPr>
          <p:cNvPr id="7" name="TextBox 6">
            <a:extLst>
              <a:ext uri="{FF2B5EF4-FFF2-40B4-BE49-F238E27FC236}">
                <a16:creationId xmlns:a16="http://schemas.microsoft.com/office/drawing/2014/main" id="{74DC8EFF-0C4A-1343-87FF-9A1B0C123A71}"/>
              </a:ext>
            </a:extLst>
          </p:cNvPr>
          <p:cNvSpPr txBox="1"/>
          <p:nvPr userDrawn="1"/>
        </p:nvSpPr>
        <p:spPr>
          <a:xfrm>
            <a:off x="3196557" y="7328904"/>
            <a:ext cx="0" cy="0"/>
          </a:xfrm>
          <a:prstGeom prst="rect">
            <a:avLst/>
          </a:prstGeom>
        </p:spPr>
        <p:txBody>
          <a:bodyPr wrap="none" lIns="121807" tIns="60904" rIns="121807" bIns="60904" rtlCol="0">
            <a:noAutofit/>
          </a:bodyPr>
          <a:lstStyle/>
          <a:p>
            <a:pPr>
              <a:lnSpc>
                <a:spcPct val="105000"/>
              </a:lnSpc>
              <a:spcBef>
                <a:spcPts val="1332"/>
              </a:spcBef>
            </a:pPr>
            <a:endParaRPr lang="en-US" sz="2664" dirty="0" err="1">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3775217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_2">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95046E5-F0BA-2942-934B-10BA87F31CF6}"/>
              </a:ext>
            </a:extLst>
          </p:cNvPr>
          <p:cNvSpPr>
            <a:spLocks noGrp="1"/>
          </p:cNvSpPr>
          <p:nvPr>
            <p:ph type="title" hasCustomPrompt="1"/>
          </p:nvPr>
        </p:nvSpPr>
        <p:spPr/>
        <p:txBody>
          <a:bodyPr/>
          <a:lstStyle/>
          <a:p>
            <a:r>
              <a:rPr lang="pl-PL" dirty="0" err="1"/>
              <a:t>Click</a:t>
            </a:r>
            <a:endParaRPr lang="pl-PL" dirty="0"/>
          </a:p>
        </p:txBody>
      </p:sp>
      <p:sp>
        <p:nvSpPr>
          <p:cNvPr id="4" name="Symbol zastępczy daty 3">
            <a:extLst>
              <a:ext uri="{FF2B5EF4-FFF2-40B4-BE49-F238E27FC236}">
                <a16:creationId xmlns:a16="http://schemas.microsoft.com/office/drawing/2014/main" id="{54AAB0A1-FFED-404F-93E3-D26DD5E12DC8}"/>
              </a:ext>
            </a:extLst>
          </p:cNvPr>
          <p:cNvSpPr>
            <a:spLocks noGrp="1"/>
          </p:cNvSpPr>
          <p:nvPr>
            <p:ph type="dt" sz="half" idx="10"/>
          </p:nvPr>
        </p:nvSpPr>
        <p:spPr>
          <a:xfrm>
            <a:off x="838200" y="6356350"/>
            <a:ext cx="2743200" cy="365125"/>
          </a:xfrm>
          <a:prstGeom prst="rect">
            <a:avLst/>
          </a:prstGeom>
        </p:spPr>
        <p:txBody>
          <a:bodyPr/>
          <a:lstStyle/>
          <a:p>
            <a:fld id="{3E9796C9-0178-444C-BC5B-E073A74CBEB8}" type="datetime1">
              <a:rPr lang="en-US" smtClean="0"/>
              <a:t>10/6/2022</a:t>
            </a:fld>
            <a:endParaRPr lang="pl-PL"/>
          </a:p>
        </p:txBody>
      </p:sp>
      <p:sp>
        <p:nvSpPr>
          <p:cNvPr id="5" name="Symbol zastępczy stopki 4">
            <a:extLst>
              <a:ext uri="{FF2B5EF4-FFF2-40B4-BE49-F238E27FC236}">
                <a16:creationId xmlns:a16="http://schemas.microsoft.com/office/drawing/2014/main" id="{17608360-10C7-2644-9C4B-227E13E8EDF8}"/>
              </a:ext>
            </a:extLst>
          </p:cNvPr>
          <p:cNvSpPr>
            <a:spLocks noGrp="1"/>
          </p:cNvSpPr>
          <p:nvPr>
            <p:ph type="ftr" sz="quarter" idx="11"/>
          </p:nvPr>
        </p:nvSpPr>
        <p:spPr>
          <a:xfrm>
            <a:off x="4038600" y="6356350"/>
            <a:ext cx="4114800" cy="365125"/>
          </a:xfrm>
          <a:prstGeom prst="rect">
            <a:avLst/>
          </a:prstGeom>
        </p:spPr>
        <p:txBody>
          <a:bodyPr/>
          <a:lstStyle/>
          <a:p>
            <a:endParaRPr lang="pl-PL"/>
          </a:p>
        </p:txBody>
      </p:sp>
      <p:sp>
        <p:nvSpPr>
          <p:cNvPr id="6" name="Symbol zastępczy numeru slajdu 5">
            <a:extLst>
              <a:ext uri="{FF2B5EF4-FFF2-40B4-BE49-F238E27FC236}">
                <a16:creationId xmlns:a16="http://schemas.microsoft.com/office/drawing/2014/main" id="{446FF996-C237-C54F-809A-D85AAE323D7C}"/>
              </a:ext>
            </a:extLst>
          </p:cNvPr>
          <p:cNvSpPr>
            <a:spLocks noGrp="1"/>
          </p:cNvSpPr>
          <p:nvPr>
            <p:ph type="sldNum" sz="quarter" idx="12"/>
          </p:nvPr>
        </p:nvSpPr>
        <p:spPr>
          <a:xfrm>
            <a:off x="8610600" y="6356350"/>
            <a:ext cx="2743200" cy="365125"/>
          </a:xfrm>
          <a:prstGeom prst="rect">
            <a:avLst/>
          </a:prstGeom>
        </p:spPr>
        <p:txBody>
          <a:bodyPr/>
          <a:lstStyle/>
          <a:p>
            <a:fld id="{A2498831-1334-B24C-AF1D-30D4CD40B232}" type="slidenum">
              <a:rPr lang="pl-PL" smtClean="0"/>
              <a:t>‹#›</a:t>
            </a:fld>
            <a:endParaRPr lang="pl-PL"/>
          </a:p>
        </p:txBody>
      </p:sp>
      <p:pic>
        <p:nvPicPr>
          <p:cNvPr id="8" name="Obraz 7" descr="Obraz zawierający obiekt na zewnątrz&#10;&#10;Opis wygenerowany automatycznie">
            <a:extLst>
              <a:ext uri="{FF2B5EF4-FFF2-40B4-BE49-F238E27FC236}">
                <a16:creationId xmlns:a16="http://schemas.microsoft.com/office/drawing/2014/main" id="{F89519CF-F267-B946-AB25-E8E64441DE1B}"/>
              </a:ext>
            </a:extLst>
          </p:cNvPr>
          <p:cNvPicPr>
            <a:picLocks noChangeAspect="1"/>
          </p:cNvPicPr>
          <p:nvPr userDrawn="1"/>
        </p:nvPicPr>
        <p:blipFill>
          <a:blip r:embed="rId2"/>
          <a:stretch>
            <a:fillRect/>
          </a:stretch>
        </p:blipFill>
        <p:spPr>
          <a:xfrm rot="10800000">
            <a:off x="-1" y="4169664"/>
            <a:ext cx="12209995" cy="2688336"/>
          </a:xfrm>
          <a:prstGeom prst="rect">
            <a:avLst/>
          </a:prstGeom>
        </p:spPr>
      </p:pic>
    </p:spTree>
    <p:extLst>
      <p:ext uri="{BB962C8B-B14F-4D97-AF65-F5344CB8AC3E}">
        <p14:creationId xmlns:p14="http://schemas.microsoft.com/office/powerpoint/2010/main" val="42384192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F07E9-49F2-DE4D-AED8-CB2DCBA4BB10}"/>
              </a:ext>
            </a:extLst>
          </p:cNvPr>
          <p:cNvSpPr>
            <a:spLocks noGrp="1"/>
          </p:cNvSpPr>
          <p:nvPr>
            <p:ph type="title"/>
          </p:nvPr>
        </p:nvSpPr>
        <p:spPr>
          <a:xfrm>
            <a:off x="831851" y="1709740"/>
            <a:ext cx="10515600" cy="2852737"/>
          </a:xfrm>
        </p:spPr>
        <p:txBody>
          <a:bodyPr anchor="b">
            <a:normAutofit/>
          </a:bodyPr>
          <a:lstStyle>
            <a:lvl1pPr>
              <a:defRPr sz="4796" b="1">
                <a:solidFill>
                  <a:schemeClr val="bg2"/>
                </a:solidFill>
                <a:latin typeface="IBM Plex Sans" panose="020B0503050203000203" pitchFamily="34" charset="0"/>
              </a:defRPr>
            </a:lvl1pPr>
          </a:lstStyle>
          <a:p>
            <a:r>
              <a:rPr lang="en-US" dirty="0"/>
              <a:t>Click to edit Master title style</a:t>
            </a:r>
          </a:p>
        </p:txBody>
      </p:sp>
      <p:sp>
        <p:nvSpPr>
          <p:cNvPr id="3" name="Text Placeholder 2">
            <a:extLst>
              <a:ext uri="{FF2B5EF4-FFF2-40B4-BE49-F238E27FC236}">
                <a16:creationId xmlns:a16="http://schemas.microsoft.com/office/drawing/2014/main" id="{4BCE78CD-2AC2-2049-8946-3B2D3190A1D3}"/>
              </a:ext>
            </a:extLst>
          </p:cNvPr>
          <p:cNvSpPr>
            <a:spLocks noGrp="1"/>
          </p:cNvSpPr>
          <p:nvPr>
            <p:ph type="body" idx="1"/>
          </p:nvPr>
        </p:nvSpPr>
        <p:spPr>
          <a:xfrm>
            <a:off x="831851" y="4589465"/>
            <a:ext cx="10515600" cy="1500187"/>
          </a:xfrm>
        </p:spPr>
        <p:txBody>
          <a:bodyPr/>
          <a:lstStyle>
            <a:lvl1pPr marL="0" indent="0">
              <a:buNone/>
              <a:defRPr sz="2397">
                <a:solidFill>
                  <a:schemeClr val="bg2"/>
                </a:solidFill>
                <a:latin typeface="IBM Plex Sans" panose="020B0503050203000203" pitchFamily="34" charset="0"/>
              </a:defRPr>
            </a:lvl1pPr>
            <a:lvl2pPr marL="456766" indent="0">
              <a:buNone/>
              <a:defRPr sz="1999">
                <a:solidFill>
                  <a:schemeClr val="tx1">
                    <a:tint val="75000"/>
                  </a:schemeClr>
                </a:solidFill>
              </a:defRPr>
            </a:lvl2pPr>
            <a:lvl3pPr marL="913532" indent="0">
              <a:buNone/>
              <a:defRPr sz="1799">
                <a:solidFill>
                  <a:schemeClr val="tx1">
                    <a:tint val="75000"/>
                  </a:schemeClr>
                </a:solidFill>
              </a:defRPr>
            </a:lvl3pPr>
            <a:lvl4pPr marL="1370296" indent="0">
              <a:buNone/>
              <a:defRPr sz="1599">
                <a:solidFill>
                  <a:schemeClr val="tx1">
                    <a:tint val="75000"/>
                  </a:schemeClr>
                </a:solidFill>
              </a:defRPr>
            </a:lvl4pPr>
            <a:lvl5pPr marL="1827064" indent="0">
              <a:buNone/>
              <a:defRPr sz="1599">
                <a:solidFill>
                  <a:schemeClr val="tx1">
                    <a:tint val="75000"/>
                  </a:schemeClr>
                </a:solidFill>
              </a:defRPr>
            </a:lvl5pPr>
            <a:lvl6pPr marL="2283830" indent="0">
              <a:buNone/>
              <a:defRPr sz="1599">
                <a:solidFill>
                  <a:schemeClr val="tx1">
                    <a:tint val="75000"/>
                  </a:schemeClr>
                </a:solidFill>
              </a:defRPr>
            </a:lvl6pPr>
            <a:lvl7pPr marL="2740594" indent="0">
              <a:buNone/>
              <a:defRPr sz="1599">
                <a:solidFill>
                  <a:schemeClr val="tx1">
                    <a:tint val="75000"/>
                  </a:schemeClr>
                </a:solidFill>
              </a:defRPr>
            </a:lvl7pPr>
            <a:lvl8pPr marL="3197360" indent="0">
              <a:buNone/>
              <a:defRPr sz="1599">
                <a:solidFill>
                  <a:schemeClr val="tx1">
                    <a:tint val="75000"/>
                  </a:schemeClr>
                </a:solidFill>
              </a:defRPr>
            </a:lvl8pPr>
            <a:lvl9pPr marL="3654126" indent="0">
              <a:buNone/>
              <a:defRPr sz="1599">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3A0EB270-6918-FB44-A49E-7E59975D05A5}"/>
              </a:ext>
            </a:extLst>
          </p:cNvPr>
          <p:cNvSpPr>
            <a:spLocks noGrp="1"/>
          </p:cNvSpPr>
          <p:nvPr>
            <p:ph type="dt" sz="half" idx="10"/>
          </p:nvPr>
        </p:nvSpPr>
        <p:spPr/>
        <p:txBody>
          <a:bodyPr/>
          <a:lstStyle/>
          <a:p>
            <a:fld id="{015E2EDB-E66A-46D7-9910-E12A6C6ACEEE}" type="datetime1">
              <a:rPr lang="en-US" smtClean="0"/>
              <a:t>10/6/2022</a:t>
            </a:fld>
            <a:endParaRPr lang="en-US"/>
          </a:p>
        </p:txBody>
      </p:sp>
      <p:sp>
        <p:nvSpPr>
          <p:cNvPr id="5" name="Footer Placeholder 4">
            <a:extLst>
              <a:ext uri="{FF2B5EF4-FFF2-40B4-BE49-F238E27FC236}">
                <a16:creationId xmlns:a16="http://schemas.microsoft.com/office/drawing/2014/main" id="{05D26E05-0D07-5743-8169-B56BE1C8B8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79D5DD-0DFC-5045-937F-FBFA4BD6971F}"/>
              </a:ext>
            </a:extLst>
          </p:cNvPr>
          <p:cNvSpPr>
            <a:spLocks noGrp="1"/>
          </p:cNvSpPr>
          <p:nvPr>
            <p:ph type="sldNum" sz="quarter" idx="12"/>
          </p:nvPr>
        </p:nvSpPr>
        <p:spPr/>
        <p:txBody>
          <a:bodyPr/>
          <a:lstStyle/>
          <a:p>
            <a:fld id="{ACBABE46-823F-624F-B067-183601E16A8B}" type="slidenum">
              <a:rPr lang="en-US" smtClean="0"/>
              <a:t>‹#›</a:t>
            </a:fld>
            <a:endParaRPr lang="en-US" dirty="0"/>
          </a:p>
        </p:txBody>
      </p:sp>
    </p:spTree>
    <p:extLst>
      <p:ext uri="{BB962C8B-B14F-4D97-AF65-F5344CB8AC3E}">
        <p14:creationId xmlns:p14="http://schemas.microsoft.com/office/powerpoint/2010/main" val="308112947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p:nvPicPr>
        <p:blipFill>
          <a:blip r:embed="rId2"/>
          <a:stretch>
            <a:fillRect/>
          </a:stretch>
        </p:blipFill>
        <p:spPr>
          <a:xfrm>
            <a:off x="5234610" y="3087493"/>
            <a:ext cx="1722793" cy="683025"/>
          </a:xfrm>
          <a:prstGeom prst="rect">
            <a:avLst/>
          </a:prstGeom>
        </p:spPr>
      </p:pic>
      <p:sp>
        <p:nvSpPr>
          <p:cNvPr id="4" name="Slide Number Placeholder"/>
          <p:cNvSpPr>
            <a:spLocks noGrp="1"/>
          </p:cNvSpPr>
          <p:nvPr>
            <p:ph type="sldNum" sz="quarter" idx="11"/>
          </p:nvPr>
        </p:nvSpPr>
        <p:spPr>
          <a:xfrm>
            <a:off x="9448804" y="6383872"/>
            <a:ext cx="2438309" cy="222249"/>
          </a:xfrm>
          <a:prstGeom prst="rect">
            <a:avLst/>
          </a:prstGeom>
        </p:spPr>
        <p:txBody>
          <a:bodyPr vert="horz" lIns="0" tIns="0" rIns="0" bIns="0" rtlCol="0" anchor="ctr"/>
          <a:lstStyle>
            <a:defPPr>
              <a:defRPr lang="en-US"/>
            </a:defPPr>
            <a:lvl1pPr marL="0" algn="r" defTabSz="913776" rtl="0" eaLnBrk="1" latinLnBrk="0" hangingPunct="1">
              <a:defRPr sz="799" kern="1200">
                <a:solidFill>
                  <a:schemeClr val="bg1"/>
                </a:solidFill>
                <a:latin typeface="IBM Plex Sans" panose="020B0503050203000203" pitchFamily="34" charset="0"/>
                <a:ea typeface="+mn-ea"/>
                <a:cs typeface="+mn-cs"/>
              </a:defRPr>
            </a:lvl1pPr>
            <a:lvl2pPr marL="456887" algn="l" defTabSz="913776" rtl="0" eaLnBrk="1" latinLnBrk="0" hangingPunct="1">
              <a:defRPr sz="1799" kern="1200">
                <a:solidFill>
                  <a:schemeClr val="tx1"/>
                </a:solidFill>
                <a:latin typeface="+mn-lt"/>
                <a:ea typeface="+mn-ea"/>
                <a:cs typeface="+mn-cs"/>
              </a:defRPr>
            </a:lvl2pPr>
            <a:lvl3pPr marL="913776" algn="l" defTabSz="913776" rtl="0" eaLnBrk="1" latinLnBrk="0" hangingPunct="1">
              <a:defRPr sz="1799" kern="1200">
                <a:solidFill>
                  <a:schemeClr val="tx1"/>
                </a:solidFill>
                <a:latin typeface="+mn-lt"/>
                <a:ea typeface="+mn-ea"/>
                <a:cs typeface="+mn-cs"/>
              </a:defRPr>
            </a:lvl3pPr>
            <a:lvl4pPr marL="1370662" algn="l" defTabSz="913776" rtl="0" eaLnBrk="1" latinLnBrk="0" hangingPunct="1">
              <a:defRPr sz="1799" kern="1200">
                <a:solidFill>
                  <a:schemeClr val="tx1"/>
                </a:solidFill>
                <a:latin typeface="+mn-lt"/>
                <a:ea typeface="+mn-ea"/>
                <a:cs typeface="+mn-cs"/>
              </a:defRPr>
            </a:lvl4pPr>
            <a:lvl5pPr marL="1827550" algn="l" defTabSz="913776" rtl="0" eaLnBrk="1" latinLnBrk="0" hangingPunct="1">
              <a:defRPr sz="1799" kern="1200">
                <a:solidFill>
                  <a:schemeClr val="tx1"/>
                </a:solidFill>
                <a:latin typeface="+mn-lt"/>
                <a:ea typeface="+mn-ea"/>
                <a:cs typeface="+mn-cs"/>
              </a:defRPr>
            </a:lvl5pPr>
            <a:lvl6pPr marL="2284438" algn="l" defTabSz="913776" rtl="0" eaLnBrk="1" latinLnBrk="0" hangingPunct="1">
              <a:defRPr sz="1799" kern="1200">
                <a:solidFill>
                  <a:schemeClr val="tx1"/>
                </a:solidFill>
                <a:latin typeface="+mn-lt"/>
                <a:ea typeface="+mn-ea"/>
                <a:cs typeface="+mn-cs"/>
              </a:defRPr>
            </a:lvl6pPr>
            <a:lvl7pPr marL="2741326" algn="l" defTabSz="913776" rtl="0" eaLnBrk="1" latinLnBrk="0" hangingPunct="1">
              <a:defRPr sz="1799" kern="1200">
                <a:solidFill>
                  <a:schemeClr val="tx1"/>
                </a:solidFill>
                <a:latin typeface="+mn-lt"/>
                <a:ea typeface="+mn-ea"/>
                <a:cs typeface="+mn-cs"/>
              </a:defRPr>
            </a:lvl7pPr>
            <a:lvl8pPr marL="3198212" algn="l" defTabSz="913776" rtl="0" eaLnBrk="1" latinLnBrk="0" hangingPunct="1">
              <a:defRPr sz="1799" kern="1200">
                <a:solidFill>
                  <a:schemeClr val="tx1"/>
                </a:solidFill>
                <a:latin typeface="+mn-lt"/>
                <a:ea typeface="+mn-ea"/>
                <a:cs typeface="+mn-cs"/>
              </a:defRPr>
            </a:lvl8pPr>
            <a:lvl9pPr marL="3655099" algn="l" defTabSz="913776" rtl="0" eaLnBrk="1" latinLnBrk="0" hangingPunct="1">
              <a:defRPr sz="1799" kern="1200">
                <a:solidFill>
                  <a:schemeClr val="tx1"/>
                </a:solidFill>
                <a:latin typeface="+mn-lt"/>
                <a:ea typeface="+mn-ea"/>
                <a:cs typeface="+mn-cs"/>
              </a:defRPr>
            </a:lvl9pPr>
          </a:lstStyle>
          <a:p>
            <a:fld id="{2469C5AE-E8AA-1340-B30E-98E236749983}" type="slidenum">
              <a:rPr lang="en-US" smtClean="0"/>
              <a:pPr/>
              <a:t>‹#›</a:t>
            </a:fld>
            <a:endParaRPr lang="en-US"/>
          </a:p>
        </p:txBody>
      </p:sp>
      <p:sp>
        <p:nvSpPr>
          <p:cNvPr id="5" name="Footer Placeholder">
            <a:extLst>
              <a:ext uri="{FF2B5EF4-FFF2-40B4-BE49-F238E27FC236}">
                <a16:creationId xmlns:a16="http://schemas.microsoft.com/office/drawing/2014/main" id="{F3FDD026-F1F1-9E49-92B0-95130B114464}"/>
              </a:ext>
            </a:extLst>
          </p:cNvPr>
          <p:cNvSpPr>
            <a:spLocks noGrp="1"/>
          </p:cNvSpPr>
          <p:nvPr>
            <p:ph type="ftr" sz="quarter" idx="3"/>
          </p:nvPr>
        </p:nvSpPr>
        <p:spPr>
          <a:xfrm>
            <a:off x="304891" y="6383872"/>
            <a:ext cx="5486313" cy="222249"/>
          </a:xfrm>
          <a:prstGeom prst="rect">
            <a:avLst/>
          </a:prstGeom>
        </p:spPr>
        <p:txBody>
          <a:bodyPr vert="horz" lIns="0" tIns="0" rIns="0" bIns="0" rtlCol="0" anchor="ctr"/>
          <a:lstStyle>
            <a:defPPr>
              <a:defRPr lang="en-US"/>
            </a:defPPr>
            <a:lvl1pPr marL="0" marR="0" indent="0" algn="l" defTabSz="913765" rtl="0" eaLnBrk="1" fontAlgn="auto" latinLnBrk="0" hangingPunct="1">
              <a:lnSpc>
                <a:spcPct val="100000"/>
              </a:lnSpc>
              <a:spcBef>
                <a:spcPts val="0"/>
              </a:spcBef>
              <a:spcAft>
                <a:spcPts val="0"/>
              </a:spcAft>
              <a:buClrTx/>
              <a:buSzTx/>
              <a:buFontTx/>
              <a:buNone/>
              <a:tabLst/>
              <a:defRPr sz="799" kern="1200">
                <a:solidFill>
                  <a:schemeClr val="bg1"/>
                </a:solidFill>
                <a:latin typeface="IBM Plex Sans" panose="020B0503050203000203" pitchFamily="34" charset="0"/>
                <a:ea typeface="+mn-ea"/>
                <a:cs typeface="+mn-cs"/>
              </a:defRPr>
            </a:lvl1pPr>
            <a:lvl2pPr marL="456887" algn="l" defTabSz="913776" rtl="0" eaLnBrk="1" latinLnBrk="0" hangingPunct="1">
              <a:defRPr sz="1799" kern="1200">
                <a:solidFill>
                  <a:schemeClr val="tx1"/>
                </a:solidFill>
                <a:latin typeface="+mn-lt"/>
                <a:ea typeface="+mn-ea"/>
                <a:cs typeface="+mn-cs"/>
              </a:defRPr>
            </a:lvl2pPr>
            <a:lvl3pPr marL="913776" algn="l" defTabSz="913776" rtl="0" eaLnBrk="1" latinLnBrk="0" hangingPunct="1">
              <a:defRPr sz="1799" kern="1200">
                <a:solidFill>
                  <a:schemeClr val="tx1"/>
                </a:solidFill>
                <a:latin typeface="+mn-lt"/>
                <a:ea typeface="+mn-ea"/>
                <a:cs typeface="+mn-cs"/>
              </a:defRPr>
            </a:lvl3pPr>
            <a:lvl4pPr marL="1370662" algn="l" defTabSz="913776" rtl="0" eaLnBrk="1" latinLnBrk="0" hangingPunct="1">
              <a:defRPr sz="1799" kern="1200">
                <a:solidFill>
                  <a:schemeClr val="tx1"/>
                </a:solidFill>
                <a:latin typeface="+mn-lt"/>
                <a:ea typeface="+mn-ea"/>
                <a:cs typeface="+mn-cs"/>
              </a:defRPr>
            </a:lvl4pPr>
            <a:lvl5pPr marL="1827550" algn="l" defTabSz="913776" rtl="0" eaLnBrk="1" latinLnBrk="0" hangingPunct="1">
              <a:defRPr sz="1799" kern="1200">
                <a:solidFill>
                  <a:schemeClr val="tx1"/>
                </a:solidFill>
                <a:latin typeface="+mn-lt"/>
                <a:ea typeface="+mn-ea"/>
                <a:cs typeface="+mn-cs"/>
              </a:defRPr>
            </a:lvl5pPr>
            <a:lvl6pPr marL="2284438" algn="l" defTabSz="913776" rtl="0" eaLnBrk="1" latinLnBrk="0" hangingPunct="1">
              <a:defRPr sz="1799" kern="1200">
                <a:solidFill>
                  <a:schemeClr val="tx1"/>
                </a:solidFill>
                <a:latin typeface="+mn-lt"/>
                <a:ea typeface="+mn-ea"/>
                <a:cs typeface="+mn-cs"/>
              </a:defRPr>
            </a:lvl6pPr>
            <a:lvl7pPr marL="2741326" algn="l" defTabSz="913776" rtl="0" eaLnBrk="1" latinLnBrk="0" hangingPunct="1">
              <a:defRPr sz="1799" kern="1200">
                <a:solidFill>
                  <a:schemeClr val="tx1"/>
                </a:solidFill>
                <a:latin typeface="+mn-lt"/>
                <a:ea typeface="+mn-ea"/>
                <a:cs typeface="+mn-cs"/>
              </a:defRPr>
            </a:lvl7pPr>
            <a:lvl8pPr marL="3198212" algn="l" defTabSz="913776" rtl="0" eaLnBrk="1" latinLnBrk="0" hangingPunct="1">
              <a:defRPr sz="1799" kern="1200">
                <a:solidFill>
                  <a:schemeClr val="tx1"/>
                </a:solidFill>
                <a:latin typeface="+mn-lt"/>
                <a:ea typeface="+mn-ea"/>
                <a:cs typeface="+mn-cs"/>
              </a:defRPr>
            </a:lvl8pPr>
            <a:lvl9pPr marL="3655099" algn="l" defTabSz="913776" rtl="0" eaLnBrk="1" latinLnBrk="0" hangingPunct="1">
              <a:defRPr sz="1799"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418524438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88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9436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775331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endParaRPr lang="en-US" dirty="0"/>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5132" t="30197" r="15583" b="32340"/>
          <a:stretch/>
        </p:blipFill>
        <p:spPr>
          <a:xfrm>
            <a:off x="9880997" y="6139910"/>
            <a:ext cx="2098804" cy="531956"/>
          </a:xfrm>
          <a:prstGeom prst="rect">
            <a:avLst/>
          </a:prstGeom>
        </p:spPr>
      </p:pic>
      <p:pic>
        <p:nvPicPr>
          <p:cNvPr id="9" name="BCK_PEG_[01].png"/>
          <p:cNvPicPr>
            <a:picLocks noChangeAspect="1"/>
          </p:cNvPicPr>
          <p:nvPr userDrawn="1"/>
        </p:nvPicPr>
        <p:blipFill>
          <a:blip r:embed="rId4"/>
          <a:stretch>
            <a:fillRect/>
          </a:stretch>
        </p:blipFill>
        <p:spPr>
          <a:xfrm>
            <a:off x="4663064" y="2162166"/>
            <a:ext cx="2865872" cy="2533669"/>
          </a:xfrm>
          <a:prstGeom prst="rect">
            <a:avLst/>
          </a:prstGeom>
          <a:ln w="12700">
            <a:miter lim="400000"/>
          </a:ln>
        </p:spPr>
      </p:pic>
    </p:spTree>
    <p:extLst>
      <p:ext uri="{BB962C8B-B14F-4D97-AF65-F5344CB8AC3E}">
        <p14:creationId xmlns:p14="http://schemas.microsoft.com/office/powerpoint/2010/main" val="22500719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65196435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extLst>
      <p:ext uri="{BB962C8B-B14F-4D97-AF65-F5344CB8AC3E}">
        <p14:creationId xmlns:p14="http://schemas.microsoft.com/office/powerpoint/2010/main" val="416617896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426506297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dirty="0"/>
              <a:t>Click icon to add picture</a:t>
            </a:r>
          </a:p>
        </p:txBody>
      </p:sp>
    </p:spTree>
    <p:extLst>
      <p:ext uri="{BB962C8B-B14F-4D97-AF65-F5344CB8AC3E}">
        <p14:creationId xmlns:p14="http://schemas.microsoft.com/office/powerpoint/2010/main" val="61352321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08544" y="112935"/>
            <a:ext cx="11582400" cy="5964767"/>
          </a:xfrm>
        </p:spPr>
        <p:txBody>
          <a:bodyPr/>
          <a:lstStyle>
            <a:lvl1pPr>
              <a:lnSpc>
                <a:spcPct val="90000"/>
              </a:lnSpc>
              <a:defRPr sz="128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00205994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p>
        </p:txBody>
      </p:sp>
    </p:spTree>
    <p:extLst>
      <p:ext uri="{BB962C8B-B14F-4D97-AF65-F5344CB8AC3E}">
        <p14:creationId xmlns:p14="http://schemas.microsoft.com/office/powerpoint/2010/main" val="942735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_3">
    <p:spTree>
      <p:nvGrpSpPr>
        <p:cNvPr id="1" name=""/>
        <p:cNvGrpSpPr/>
        <p:nvPr/>
      </p:nvGrpSpPr>
      <p:grpSpPr>
        <a:xfrm>
          <a:off x="0" y="0"/>
          <a:ext cx="0" cy="0"/>
          <a:chOff x="0" y="0"/>
          <a:chExt cx="0" cy="0"/>
        </a:xfrm>
      </p:grpSpPr>
      <p:pic>
        <p:nvPicPr>
          <p:cNvPr id="9" name="Obraz 8">
            <a:extLst>
              <a:ext uri="{FF2B5EF4-FFF2-40B4-BE49-F238E27FC236}">
                <a16:creationId xmlns:a16="http://schemas.microsoft.com/office/drawing/2014/main" id="{00744608-C77B-044B-960C-67554C39FDAE}"/>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65000"/>
                    </a14:imgEffect>
                  </a14:imgLayer>
                </a14:imgProps>
              </a:ext>
            </a:extLst>
          </a:blip>
          <a:stretch>
            <a:fillRect/>
          </a:stretch>
        </p:blipFill>
        <p:spPr>
          <a:xfrm>
            <a:off x="0" y="-29923"/>
            <a:ext cx="12192000" cy="1209499"/>
          </a:xfrm>
          <a:prstGeom prst="rect">
            <a:avLst/>
          </a:prstGeom>
        </p:spPr>
      </p:pic>
      <p:sp>
        <p:nvSpPr>
          <p:cNvPr id="3" name="Symbol zastępczy tekstu 2">
            <a:extLst>
              <a:ext uri="{FF2B5EF4-FFF2-40B4-BE49-F238E27FC236}">
                <a16:creationId xmlns:a16="http://schemas.microsoft.com/office/drawing/2014/main" id="{61348E36-C2EE-7541-8164-228D864DF2A4}"/>
              </a:ext>
            </a:extLst>
          </p:cNvPr>
          <p:cNvSpPr>
            <a:spLocks noGrp="1"/>
          </p:cNvSpPr>
          <p:nvPr>
            <p:ph type="body" idx="1" hasCustomPrompt="1"/>
          </p:nvPr>
        </p:nvSpPr>
        <p:spPr>
          <a:xfrm>
            <a:off x="831850" y="2152651"/>
            <a:ext cx="10515600" cy="3419474"/>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dirty="0" err="1"/>
              <a:t>Click</a:t>
            </a:r>
            <a:endParaRPr lang="pl-PL" dirty="0"/>
          </a:p>
        </p:txBody>
      </p:sp>
      <p:sp>
        <p:nvSpPr>
          <p:cNvPr id="4" name="Symbol zastępczy daty 3">
            <a:extLst>
              <a:ext uri="{FF2B5EF4-FFF2-40B4-BE49-F238E27FC236}">
                <a16:creationId xmlns:a16="http://schemas.microsoft.com/office/drawing/2014/main" id="{C85D9B6E-B6FE-784A-AD37-F8E16BCED454}"/>
              </a:ext>
            </a:extLst>
          </p:cNvPr>
          <p:cNvSpPr>
            <a:spLocks noGrp="1"/>
          </p:cNvSpPr>
          <p:nvPr>
            <p:ph type="dt" sz="half" idx="10"/>
          </p:nvPr>
        </p:nvSpPr>
        <p:spPr>
          <a:xfrm>
            <a:off x="838200" y="6356350"/>
            <a:ext cx="2743200" cy="365125"/>
          </a:xfrm>
          <a:prstGeom prst="rect">
            <a:avLst/>
          </a:prstGeom>
        </p:spPr>
        <p:txBody>
          <a:bodyPr/>
          <a:lstStyle/>
          <a:p>
            <a:fld id="{087A5CAE-98D8-475E-9E3F-109BFC5F95E5}" type="datetime1">
              <a:rPr lang="en-US" smtClean="0"/>
              <a:t>10/6/2022</a:t>
            </a:fld>
            <a:endParaRPr lang="pl-PL"/>
          </a:p>
        </p:txBody>
      </p:sp>
      <p:sp>
        <p:nvSpPr>
          <p:cNvPr id="5" name="Symbol zastępczy stopki 4">
            <a:extLst>
              <a:ext uri="{FF2B5EF4-FFF2-40B4-BE49-F238E27FC236}">
                <a16:creationId xmlns:a16="http://schemas.microsoft.com/office/drawing/2014/main" id="{6DF34221-695B-404F-A5D9-21D0A72094DD}"/>
              </a:ext>
            </a:extLst>
          </p:cNvPr>
          <p:cNvSpPr>
            <a:spLocks noGrp="1"/>
          </p:cNvSpPr>
          <p:nvPr>
            <p:ph type="ftr" sz="quarter" idx="11"/>
          </p:nvPr>
        </p:nvSpPr>
        <p:spPr>
          <a:xfrm>
            <a:off x="4038600" y="6356350"/>
            <a:ext cx="4114800" cy="365125"/>
          </a:xfrm>
          <a:prstGeom prst="rect">
            <a:avLst/>
          </a:prstGeom>
        </p:spPr>
        <p:txBody>
          <a:bodyPr/>
          <a:lstStyle/>
          <a:p>
            <a:endParaRPr lang="pl-PL"/>
          </a:p>
        </p:txBody>
      </p:sp>
      <p:sp>
        <p:nvSpPr>
          <p:cNvPr id="6" name="Symbol zastępczy numeru slajdu 5">
            <a:extLst>
              <a:ext uri="{FF2B5EF4-FFF2-40B4-BE49-F238E27FC236}">
                <a16:creationId xmlns:a16="http://schemas.microsoft.com/office/drawing/2014/main" id="{C9450D44-F512-2B4D-8895-53DBA682DC29}"/>
              </a:ext>
            </a:extLst>
          </p:cNvPr>
          <p:cNvSpPr>
            <a:spLocks noGrp="1"/>
          </p:cNvSpPr>
          <p:nvPr>
            <p:ph type="sldNum" sz="quarter" idx="12"/>
          </p:nvPr>
        </p:nvSpPr>
        <p:spPr>
          <a:xfrm>
            <a:off x="8610600" y="6356350"/>
            <a:ext cx="2743200" cy="365125"/>
          </a:xfrm>
          <a:prstGeom prst="rect">
            <a:avLst/>
          </a:prstGeom>
        </p:spPr>
        <p:txBody>
          <a:bodyPr/>
          <a:lstStyle/>
          <a:p>
            <a:fld id="{A2498831-1334-B24C-AF1D-30D4CD40B232}" type="slidenum">
              <a:rPr lang="pl-PL" smtClean="0"/>
              <a:t>‹#›</a:t>
            </a:fld>
            <a:endParaRPr lang="pl-PL"/>
          </a:p>
        </p:txBody>
      </p:sp>
      <p:sp>
        <p:nvSpPr>
          <p:cNvPr id="2" name="Tytuł 1">
            <a:extLst>
              <a:ext uri="{FF2B5EF4-FFF2-40B4-BE49-F238E27FC236}">
                <a16:creationId xmlns:a16="http://schemas.microsoft.com/office/drawing/2014/main" id="{46393D67-5B39-714A-8ACB-7B98C15C4F4C}"/>
              </a:ext>
            </a:extLst>
          </p:cNvPr>
          <p:cNvSpPr>
            <a:spLocks noGrp="1"/>
          </p:cNvSpPr>
          <p:nvPr>
            <p:ph type="title" hasCustomPrompt="1"/>
          </p:nvPr>
        </p:nvSpPr>
        <p:spPr>
          <a:xfrm>
            <a:off x="831850" y="442913"/>
            <a:ext cx="10515600" cy="933450"/>
          </a:xfrm>
        </p:spPr>
        <p:txBody>
          <a:bodyPr anchor="b">
            <a:noAutofit/>
          </a:bodyPr>
          <a:lstStyle>
            <a:lvl1pPr>
              <a:defRPr sz="2800" b="1" i="0">
                <a:solidFill>
                  <a:schemeClr val="bg1"/>
                </a:solidFill>
                <a:latin typeface="IBM Plex Sans" panose="020B0503050203000203" pitchFamily="34" charset="0"/>
              </a:defRPr>
            </a:lvl1pPr>
          </a:lstStyle>
          <a:p>
            <a:r>
              <a:rPr lang="en-GB" sz="60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pl-PL" dirty="0"/>
          </a:p>
        </p:txBody>
      </p:sp>
    </p:spTree>
    <p:extLst>
      <p:ext uri="{BB962C8B-B14F-4D97-AF65-F5344CB8AC3E}">
        <p14:creationId xmlns:p14="http://schemas.microsoft.com/office/powerpoint/2010/main" val="1961119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13639133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158381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769319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a:latin typeface="+mn-lt"/>
              </a:defRPr>
            </a:lvl1pPr>
          </a:lstStyle>
          <a:p>
            <a:endParaRPr lang="en-US" dirty="0"/>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480865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456109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Click icon to add picture</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2336867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dirty="0"/>
              <a:t>Click icon to add picture</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83095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324957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98147861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Click icon to add picture</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685838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5_s_3">
    <p:spTree>
      <p:nvGrpSpPr>
        <p:cNvPr id="1" name=""/>
        <p:cNvGrpSpPr/>
        <p:nvPr/>
      </p:nvGrpSpPr>
      <p:grpSpPr>
        <a:xfrm>
          <a:off x="0" y="0"/>
          <a:ext cx="0" cy="0"/>
          <a:chOff x="0" y="0"/>
          <a:chExt cx="0" cy="0"/>
        </a:xfrm>
      </p:grpSpPr>
      <p:sp>
        <p:nvSpPr>
          <p:cNvPr id="3" name="Symbol zastępczy tekstu 2">
            <a:extLst>
              <a:ext uri="{FF2B5EF4-FFF2-40B4-BE49-F238E27FC236}">
                <a16:creationId xmlns:a16="http://schemas.microsoft.com/office/drawing/2014/main" id="{61348E36-C2EE-7541-8164-228D864DF2A4}"/>
              </a:ext>
            </a:extLst>
          </p:cNvPr>
          <p:cNvSpPr>
            <a:spLocks noGrp="1"/>
          </p:cNvSpPr>
          <p:nvPr>
            <p:ph type="body" idx="1" hasCustomPrompt="1"/>
          </p:nvPr>
        </p:nvSpPr>
        <p:spPr>
          <a:xfrm>
            <a:off x="831850" y="2152651"/>
            <a:ext cx="10515600" cy="3419474"/>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dirty="0" err="1"/>
              <a:t>Click</a:t>
            </a:r>
            <a:endParaRPr lang="pl-PL" dirty="0"/>
          </a:p>
        </p:txBody>
      </p:sp>
      <p:sp>
        <p:nvSpPr>
          <p:cNvPr id="4" name="Symbol zastępczy daty 3">
            <a:extLst>
              <a:ext uri="{FF2B5EF4-FFF2-40B4-BE49-F238E27FC236}">
                <a16:creationId xmlns:a16="http://schemas.microsoft.com/office/drawing/2014/main" id="{C85D9B6E-B6FE-784A-AD37-F8E16BCED454}"/>
              </a:ext>
            </a:extLst>
          </p:cNvPr>
          <p:cNvSpPr>
            <a:spLocks noGrp="1"/>
          </p:cNvSpPr>
          <p:nvPr>
            <p:ph type="dt" sz="half" idx="10"/>
          </p:nvPr>
        </p:nvSpPr>
        <p:spPr>
          <a:xfrm>
            <a:off x="838200" y="6356350"/>
            <a:ext cx="2743200" cy="365125"/>
          </a:xfrm>
          <a:prstGeom prst="rect">
            <a:avLst/>
          </a:prstGeom>
        </p:spPr>
        <p:txBody>
          <a:bodyPr/>
          <a:lstStyle/>
          <a:p>
            <a:fld id="{4AA89C47-DB41-43CD-9973-42C91A89BC20}" type="datetime1">
              <a:rPr lang="en-US" smtClean="0"/>
              <a:t>10/6/2022</a:t>
            </a:fld>
            <a:endParaRPr lang="pl-PL"/>
          </a:p>
        </p:txBody>
      </p:sp>
      <p:sp>
        <p:nvSpPr>
          <p:cNvPr id="5" name="Symbol zastępczy stopki 4">
            <a:extLst>
              <a:ext uri="{FF2B5EF4-FFF2-40B4-BE49-F238E27FC236}">
                <a16:creationId xmlns:a16="http://schemas.microsoft.com/office/drawing/2014/main" id="{6DF34221-695B-404F-A5D9-21D0A72094DD}"/>
              </a:ext>
            </a:extLst>
          </p:cNvPr>
          <p:cNvSpPr>
            <a:spLocks noGrp="1"/>
          </p:cNvSpPr>
          <p:nvPr>
            <p:ph type="ftr" sz="quarter" idx="11"/>
          </p:nvPr>
        </p:nvSpPr>
        <p:spPr>
          <a:xfrm>
            <a:off x="4038600" y="6356350"/>
            <a:ext cx="4114800" cy="365125"/>
          </a:xfrm>
          <a:prstGeom prst="rect">
            <a:avLst/>
          </a:prstGeom>
        </p:spPr>
        <p:txBody>
          <a:bodyPr/>
          <a:lstStyle/>
          <a:p>
            <a:endParaRPr lang="pl-PL"/>
          </a:p>
        </p:txBody>
      </p:sp>
      <p:sp>
        <p:nvSpPr>
          <p:cNvPr id="6" name="Symbol zastępczy numeru slajdu 5">
            <a:extLst>
              <a:ext uri="{FF2B5EF4-FFF2-40B4-BE49-F238E27FC236}">
                <a16:creationId xmlns:a16="http://schemas.microsoft.com/office/drawing/2014/main" id="{C9450D44-F512-2B4D-8895-53DBA682DC29}"/>
              </a:ext>
            </a:extLst>
          </p:cNvPr>
          <p:cNvSpPr>
            <a:spLocks noGrp="1"/>
          </p:cNvSpPr>
          <p:nvPr>
            <p:ph type="sldNum" sz="quarter" idx="12"/>
          </p:nvPr>
        </p:nvSpPr>
        <p:spPr>
          <a:xfrm>
            <a:off x="8610600" y="6356350"/>
            <a:ext cx="2743200" cy="365125"/>
          </a:xfrm>
          <a:prstGeom prst="rect">
            <a:avLst/>
          </a:prstGeom>
        </p:spPr>
        <p:txBody>
          <a:bodyPr/>
          <a:lstStyle/>
          <a:p>
            <a:fld id="{A2498831-1334-B24C-AF1D-30D4CD40B232}" type="slidenum">
              <a:rPr lang="pl-PL" smtClean="0"/>
              <a:t>‹#›</a:t>
            </a:fld>
            <a:endParaRPr lang="pl-PL"/>
          </a:p>
        </p:txBody>
      </p:sp>
      <p:sp>
        <p:nvSpPr>
          <p:cNvPr id="2" name="Tytuł 1">
            <a:extLst>
              <a:ext uri="{FF2B5EF4-FFF2-40B4-BE49-F238E27FC236}">
                <a16:creationId xmlns:a16="http://schemas.microsoft.com/office/drawing/2014/main" id="{46393D67-5B39-714A-8ACB-7B98C15C4F4C}"/>
              </a:ext>
            </a:extLst>
          </p:cNvPr>
          <p:cNvSpPr>
            <a:spLocks noGrp="1"/>
          </p:cNvSpPr>
          <p:nvPr>
            <p:ph type="title" hasCustomPrompt="1"/>
          </p:nvPr>
        </p:nvSpPr>
        <p:spPr>
          <a:xfrm>
            <a:off x="831850" y="442913"/>
            <a:ext cx="10515600" cy="933450"/>
          </a:xfrm>
        </p:spPr>
        <p:txBody>
          <a:bodyPr anchor="b">
            <a:noAutofit/>
          </a:bodyPr>
          <a:lstStyle>
            <a:lvl1pPr>
              <a:defRPr sz="2800" b="1" i="0">
                <a:solidFill>
                  <a:schemeClr val="bg1"/>
                </a:solidFill>
                <a:latin typeface="IBM Plex Sans" panose="020B0503050203000203" pitchFamily="34" charset="0"/>
              </a:defRPr>
            </a:lvl1pPr>
          </a:lstStyle>
          <a:p>
            <a:r>
              <a:rPr lang="en-GB" sz="60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pl-PL" dirty="0"/>
          </a:p>
        </p:txBody>
      </p:sp>
      <p:pic>
        <p:nvPicPr>
          <p:cNvPr id="8" name="Obraz 7" descr="Obraz zawierający obiekt na zewnątrz&#10;&#10;Opis wygenerowany automatycznie">
            <a:extLst>
              <a:ext uri="{FF2B5EF4-FFF2-40B4-BE49-F238E27FC236}">
                <a16:creationId xmlns:a16="http://schemas.microsoft.com/office/drawing/2014/main" id="{0C1337FD-084C-A142-BCAB-4048FCFE1143}"/>
              </a:ext>
            </a:extLst>
          </p:cNvPr>
          <p:cNvPicPr>
            <a:picLocks noChangeAspect="1"/>
          </p:cNvPicPr>
          <p:nvPr userDrawn="1"/>
        </p:nvPicPr>
        <p:blipFill>
          <a:blip r:embed="rId2"/>
          <a:stretch>
            <a:fillRect/>
          </a:stretch>
        </p:blipFill>
        <p:spPr>
          <a:xfrm rot="10800000">
            <a:off x="-1" y="4169664"/>
            <a:ext cx="12209995" cy="2688336"/>
          </a:xfrm>
          <a:prstGeom prst="rect">
            <a:avLst/>
          </a:prstGeom>
        </p:spPr>
      </p:pic>
      <p:pic>
        <p:nvPicPr>
          <p:cNvPr id="10" name="Obraz 8">
            <a:extLst>
              <a:ext uri="{FF2B5EF4-FFF2-40B4-BE49-F238E27FC236}">
                <a16:creationId xmlns:a16="http://schemas.microsoft.com/office/drawing/2014/main" id="{148DE800-92B7-496D-B727-7EA0511DDCCB}"/>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65000"/>
                    </a14:imgEffect>
                  </a14:imgLayer>
                </a14:imgProps>
              </a:ext>
            </a:extLst>
          </a:blip>
          <a:stretch>
            <a:fillRect/>
          </a:stretch>
        </p:blipFill>
        <p:spPr>
          <a:xfrm>
            <a:off x="-1" y="-2491"/>
            <a:ext cx="12209995" cy="1209499"/>
          </a:xfrm>
          <a:prstGeom prst="rect">
            <a:avLst/>
          </a:prstGeom>
        </p:spPr>
      </p:pic>
    </p:spTree>
    <p:extLst>
      <p:ext uri="{BB962C8B-B14F-4D97-AF65-F5344CB8AC3E}">
        <p14:creationId xmlns:p14="http://schemas.microsoft.com/office/powerpoint/2010/main" val="30790499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81975769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11040862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Tree>
    <p:extLst>
      <p:ext uri="{BB962C8B-B14F-4D97-AF65-F5344CB8AC3E}">
        <p14:creationId xmlns:p14="http://schemas.microsoft.com/office/powerpoint/2010/main" val="185532431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8" name="Content Placeholder 7"/>
          <p:cNvSpPr>
            <a:spLocks noGrp="1"/>
          </p:cNvSpPr>
          <p:nvPr>
            <p:ph sz="quarter" idx="15"/>
          </p:nvPr>
        </p:nvSpPr>
        <p:spPr>
          <a:xfrm>
            <a:off x="9144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1"/>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47542187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228600" tIns="192024" rIns="228600" bIns="228600"/>
          <a:lstStyle>
            <a:lvl1pPr>
              <a:defRPr sz="1867">
                <a:solidFill>
                  <a:schemeClr val="bg1"/>
                </a:solidFill>
              </a:defRPr>
            </a:lvl1pPr>
          </a:lstStyle>
          <a:p>
            <a:pPr lvl="0"/>
            <a:r>
              <a:rPr lang="en-US"/>
              <a:t>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6096002" y="3429000"/>
            <a:ext cx="3047996" cy="3429000"/>
          </a:xfrm>
          <a:solidFill>
            <a:schemeClr val="accent4"/>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7306304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29981913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43621557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02324671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632365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6029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1_s_3">
    <p:spTree>
      <p:nvGrpSpPr>
        <p:cNvPr id="1" name=""/>
        <p:cNvGrpSpPr/>
        <p:nvPr/>
      </p:nvGrpSpPr>
      <p:grpSpPr>
        <a:xfrm>
          <a:off x="0" y="0"/>
          <a:ext cx="0" cy="0"/>
          <a:chOff x="0" y="0"/>
          <a:chExt cx="0" cy="0"/>
        </a:xfrm>
      </p:grpSpPr>
      <p:pic>
        <p:nvPicPr>
          <p:cNvPr id="8" name="Obraz 8">
            <a:extLst>
              <a:ext uri="{FF2B5EF4-FFF2-40B4-BE49-F238E27FC236}">
                <a16:creationId xmlns:a16="http://schemas.microsoft.com/office/drawing/2014/main" id="{863DC119-AE73-4FFF-BB24-DC45BF809A90}"/>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65000"/>
                    </a14:imgEffect>
                  </a14:imgLayer>
                </a14:imgProps>
              </a:ext>
            </a:extLst>
          </a:blip>
          <a:stretch>
            <a:fillRect/>
          </a:stretch>
        </p:blipFill>
        <p:spPr>
          <a:xfrm>
            <a:off x="0" y="-2491"/>
            <a:ext cx="12192000" cy="1209499"/>
          </a:xfrm>
          <a:prstGeom prst="rect">
            <a:avLst/>
          </a:prstGeom>
        </p:spPr>
      </p:pic>
      <p:sp>
        <p:nvSpPr>
          <p:cNvPr id="3" name="Symbol zastępczy tekstu 2">
            <a:extLst>
              <a:ext uri="{FF2B5EF4-FFF2-40B4-BE49-F238E27FC236}">
                <a16:creationId xmlns:a16="http://schemas.microsoft.com/office/drawing/2014/main" id="{61348E36-C2EE-7541-8164-228D864DF2A4}"/>
              </a:ext>
            </a:extLst>
          </p:cNvPr>
          <p:cNvSpPr>
            <a:spLocks noGrp="1"/>
          </p:cNvSpPr>
          <p:nvPr>
            <p:ph type="body" idx="1" hasCustomPrompt="1"/>
          </p:nvPr>
        </p:nvSpPr>
        <p:spPr>
          <a:xfrm>
            <a:off x="831850" y="2152651"/>
            <a:ext cx="10515600" cy="3419474"/>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dirty="0" err="1"/>
              <a:t>Click</a:t>
            </a:r>
            <a:endParaRPr lang="pl-PL" dirty="0"/>
          </a:p>
        </p:txBody>
      </p:sp>
      <p:sp>
        <p:nvSpPr>
          <p:cNvPr id="4" name="Symbol zastępczy daty 3">
            <a:extLst>
              <a:ext uri="{FF2B5EF4-FFF2-40B4-BE49-F238E27FC236}">
                <a16:creationId xmlns:a16="http://schemas.microsoft.com/office/drawing/2014/main" id="{C85D9B6E-B6FE-784A-AD37-F8E16BCED454}"/>
              </a:ext>
            </a:extLst>
          </p:cNvPr>
          <p:cNvSpPr>
            <a:spLocks noGrp="1"/>
          </p:cNvSpPr>
          <p:nvPr>
            <p:ph type="dt" sz="half" idx="10"/>
          </p:nvPr>
        </p:nvSpPr>
        <p:spPr>
          <a:xfrm>
            <a:off x="838200" y="6356350"/>
            <a:ext cx="2743200" cy="365125"/>
          </a:xfrm>
          <a:prstGeom prst="rect">
            <a:avLst/>
          </a:prstGeom>
        </p:spPr>
        <p:txBody>
          <a:bodyPr/>
          <a:lstStyle/>
          <a:p>
            <a:fld id="{4920F8E0-5F12-46BA-B5A8-84117F2C4759}" type="datetime1">
              <a:rPr lang="en-US" smtClean="0"/>
              <a:t>10/6/2022</a:t>
            </a:fld>
            <a:endParaRPr lang="pl-PL"/>
          </a:p>
        </p:txBody>
      </p:sp>
      <p:sp>
        <p:nvSpPr>
          <p:cNvPr id="5" name="Symbol zastępczy stopki 4">
            <a:extLst>
              <a:ext uri="{FF2B5EF4-FFF2-40B4-BE49-F238E27FC236}">
                <a16:creationId xmlns:a16="http://schemas.microsoft.com/office/drawing/2014/main" id="{6DF34221-695B-404F-A5D9-21D0A72094DD}"/>
              </a:ext>
            </a:extLst>
          </p:cNvPr>
          <p:cNvSpPr>
            <a:spLocks noGrp="1"/>
          </p:cNvSpPr>
          <p:nvPr>
            <p:ph type="ftr" sz="quarter" idx="11"/>
          </p:nvPr>
        </p:nvSpPr>
        <p:spPr>
          <a:xfrm>
            <a:off x="4038600" y="6356350"/>
            <a:ext cx="4114800" cy="365125"/>
          </a:xfrm>
          <a:prstGeom prst="rect">
            <a:avLst/>
          </a:prstGeom>
        </p:spPr>
        <p:txBody>
          <a:bodyPr/>
          <a:lstStyle/>
          <a:p>
            <a:endParaRPr lang="pl-PL"/>
          </a:p>
        </p:txBody>
      </p:sp>
      <p:sp>
        <p:nvSpPr>
          <p:cNvPr id="6" name="Symbol zastępczy numeru slajdu 5">
            <a:extLst>
              <a:ext uri="{FF2B5EF4-FFF2-40B4-BE49-F238E27FC236}">
                <a16:creationId xmlns:a16="http://schemas.microsoft.com/office/drawing/2014/main" id="{C9450D44-F512-2B4D-8895-53DBA682DC29}"/>
              </a:ext>
            </a:extLst>
          </p:cNvPr>
          <p:cNvSpPr>
            <a:spLocks noGrp="1"/>
          </p:cNvSpPr>
          <p:nvPr>
            <p:ph type="sldNum" sz="quarter" idx="12"/>
          </p:nvPr>
        </p:nvSpPr>
        <p:spPr>
          <a:xfrm>
            <a:off x="8610600" y="6356350"/>
            <a:ext cx="2743200" cy="365125"/>
          </a:xfrm>
          <a:prstGeom prst="rect">
            <a:avLst/>
          </a:prstGeom>
        </p:spPr>
        <p:txBody>
          <a:bodyPr/>
          <a:lstStyle/>
          <a:p>
            <a:fld id="{A2498831-1334-B24C-AF1D-30D4CD40B232}" type="slidenum">
              <a:rPr lang="pl-PL" smtClean="0"/>
              <a:t>‹#›</a:t>
            </a:fld>
            <a:endParaRPr lang="pl-PL"/>
          </a:p>
        </p:txBody>
      </p:sp>
      <p:sp>
        <p:nvSpPr>
          <p:cNvPr id="2" name="Tytuł 1">
            <a:extLst>
              <a:ext uri="{FF2B5EF4-FFF2-40B4-BE49-F238E27FC236}">
                <a16:creationId xmlns:a16="http://schemas.microsoft.com/office/drawing/2014/main" id="{46393D67-5B39-714A-8ACB-7B98C15C4F4C}"/>
              </a:ext>
            </a:extLst>
          </p:cNvPr>
          <p:cNvSpPr>
            <a:spLocks noGrp="1"/>
          </p:cNvSpPr>
          <p:nvPr>
            <p:ph type="title" hasCustomPrompt="1"/>
          </p:nvPr>
        </p:nvSpPr>
        <p:spPr>
          <a:xfrm>
            <a:off x="831850" y="442913"/>
            <a:ext cx="10515600" cy="933450"/>
          </a:xfrm>
        </p:spPr>
        <p:txBody>
          <a:bodyPr anchor="b"/>
          <a:lstStyle>
            <a:lvl1pPr>
              <a:defRPr sz="6000" b="1" i="0">
                <a:solidFill>
                  <a:schemeClr val="bg1"/>
                </a:solidFill>
                <a:latin typeface="IBM Plex Sans" panose="020B0503050203000203" pitchFamily="34" charset="0"/>
              </a:defRPr>
            </a:lvl1pPr>
          </a:lstStyle>
          <a:p>
            <a:r>
              <a:rPr lang="en-GB" sz="60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pl-PL" dirty="0"/>
          </a:p>
        </p:txBody>
      </p:sp>
    </p:spTree>
    <p:extLst>
      <p:ext uri="{BB962C8B-B14F-4D97-AF65-F5344CB8AC3E}">
        <p14:creationId xmlns:p14="http://schemas.microsoft.com/office/powerpoint/2010/main" val="301729667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643681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dirty="0"/>
              <a:t>Click icon to add picture</a:t>
            </a:r>
          </a:p>
        </p:txBody>
      </p:sp>
    </p:spTree>
    <p:extLst>
      <p:ext uri="{BB962C8B-B14F-4D97-AF65-F5344CB8AC3E}">
        <p14:creationId xmlns:p14="http://schemas.microsoft.com/office/powerpoint/2010/main" val="28652872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02080"/>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6114908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a:t>Click icon to add table</a:t>
            </a:r>
          </a:p>
        </p:txBody>
      </p:sp>
    </p:spTree>
    <p:extLst>
      <p:ext uri="{BB962C8B-B14F-4D97-AF65-F5344CB8AC3E}">
        <p14:creationId xmlns:p14="http://schemas.microsoft.com/office/powerpoint/2010/main" val="128519226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81756579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701113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Edit Master text styles</a:t>
            </a:r>
          </a:p>
        </p:txBody>
      </p:sp>
    </p:spTree>
    <p:extLst>
      <p:ext uri="{BB962C8B-B14F-4D97-AF65-F5344CB8AC3E}">
        <p14:creationId xmlns:p14="http://schemas.microsoft.com/office/powerpoint/2010/main" val="395125441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166744354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Slide Number Placeholder 5"/>
          <p:cNvSpPr>
            <a:spLocks noGrp="1"/>
          </p:cNvSpPr>
          <p:nvPr>
            <p:ph type="sldNum" sz="quarter" idx="12"/>
          </p:nvPr>
        </p:nvSpPr>
        <p:spPr/>
        <p:txBody>
          <a:bodyPr/>
          <a:lstStyle>
            <a:lvl1pPr>
              <a:defRPr/>
            </a:lvl1pPr>
          </a:lstStyle>
          <a:p>
            <a:pPr>
              <a:defRPr/>
            </a:pPr>
            <a:fld id="{E6B43B40-FF17-B74D-98D6-357AEE1899BF}" type="slidenum">
              <a:rPr lang="en-US"/>
              <a:pPr>
                <a:defRPr/>
              </a:pPr>
              <a:t>‹#›</a:t>
            </a:fld>
            <a:endParaRPr lang="en-US" dirty="0"/>
          </a:p>
        </p:txBody>
      </p:sp>
      <p:sp>
        <p:nvSpPr>
          <p:cNvPr id="7" name="Content Placeholder 2"/>
          <p:cNvSpPr>
            <a:spLocks noGrp="1"/>
          </p:cNvSpPr>
          <p:nvPr>
            <p:ph sz="half" idx="1"/>
          </p:nvPr>
        </p:nvSpPr>
        <p:spPr>
          <a:xfrm>
            <a:off x="325122" y="1026161"/>
            <a:ext cx="11562079" cy="51508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6FA023F5-47E4-6D4B-9237-0DE6421C130B}"/>
              </a:ext>
            </a:extLst>
          </p:cNvPr>
          <p:cNvSpPr/>
          <p:nvPr userDrawn="1"/>
        </p:nvSpPr>
        <p:spPr>
          <a:xfrm>
            <a:off x="0" y="782321"/>
            <a:ext cx="12192000" cy="60756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31" tIns="38065" rIns="76131" bIns="38065" numCol="1" spcCol="0" rtlCol="0" fromWordArt="0" anchor="ctr" anchorCtr="0" forceAA="0" compatLnSpc="1">
            <a:prstTxWarp prst="textNoShape">
              <a:avLst/>
            </a:prstTxWarp>
            <a:noAutofit/>
          </a:bodyPr>
          <a:lstStyle/>
          <a:p>
            <a:pPr algn="ctr"/>
            <a:endParaRPr lang="en-US" sz="1499" b="0" i="0" dirty="0">
              <a:latin typeface="Arial Regular" charset="0"/>
            </a:endParaRPr>
          </a:p>
        </p:txBody>
      </p:sp>
    </p:spTree>
    <p:extLst>
      <p:ext uri="{BB962C8B-B14F-4D97-AF65-F5344CB8AC3E}">
        <p14:creationId xmlns:p14="http://schemas.microsoft.com/office/powerpoint/2010/main" val="21442108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4_s_3">
    <p:spTree>
      <p:nvGrpSpPr>
        <p:cNvPr id="1" name=""/>
        <p:cNvGrpSpPr/>
        <p:nvPr/>
      </p:nvGrpSpPr>
      <p:grpSpPr>
        <a:xfrm>
          <a:off x="0" y="0"/>
          <a:ext cx="0" cy="0"/>
          <a:chOff x="0" y="0"/>
          <a:chExt cx="0" cy="0"/>
        </a:xfrm>
      </p:grpSpPr>
      <p:pic>
        <p:nvPicPr>
          <p:cNvPr id="8" name="Obraz 8">
            <a:extLst>
              <a:ext uri="{FF2B5EF4-FFF2-40B4-BE49-F238E27FC236}">
                <a16:creationId xmlns:a16="http://schemas.microsoft.com/office/drawing/2014/main" id="{079201D5-B632-411E-BBDC-D335888EE8C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65000"/>
                    </a14:imgEffect>
                  </a14:imgLayer>
                </a14:imgProps>
              </a:ext>
            </a:extLst>
          </a:blip>
          <a:stretch>
            <a:fillRect/>
          </a:stretch>
        </p:blipFill>
        <p:spPr>
          <a:xfrm>
            <a:off x="0" y="6653"/>
            <a:ext cx="12192000" cy="1209499"/>
          </a:xfrm>
          <a:prstGeom prst="rect">
            <a:avLst/>
          </a:prstGeom>
        </p:spPr>
      </p:pic>
      <p:sp>
        <p:nvSpPr>
          <p:cNvPr id="3" name="Symbol zastępczy tekstu 2">
            <a:extLst>
              <a:ext uri="{FF2B5EF4-FFF2-40B4-BE49-F238E27FC236}">
                <a16:creationId xmlns:a16="http://schemas.microsoft.com/office/drawing/2014/main" id="{61348E36-C2EE-7541-8164-228D864DF2A4}"/>
              </a:ext>
            </a:extLst>
          </p:cNvPr>
          <p:cNvSpPr>
            <a:spLocks noGrp="1"/>
          </p:cNvSpPr>
          <p:nvPr>
            <p:ph type="body" idx="1" hasCustomPrompt="1"/>
          </p:nvPr>
        </p:nvSpPr>
        <p:spPr>
          <a:xfrm>
            <a:off x="831850" y="2152651"/>
            <a:ext cx="10515600" cy="3419474"/>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dirty="0" err="1"/>
              <a:t>Click</a:t>
            </a:r>
            <a:endParaRPr lang="pl-PL" dirty="0"/>
          </a:p>
        </p:txBody>
      </p:sp>
      <p:sp>
        <p:nvSpPr>
          <p:cNvPr id="4" name="Symbol zastępczy daty 3">
            <a:extLst>
              <a:ext uri="{FF2B5EF4-FFF2-40B4-BE49-F238E27FC236}">
                <a16:creationId xmlns:a16="http://schemas.microsoft.com/office/drawing/2014/main" id="{C85D9B6E-B6FE-784A-AD37-F8E16BCED454}"/>
              </a:ext>
            </a:extLst>
          </p:cNvPr>
          <p:cNvSpPr>
            <a:spLocks noGrp="1"/>
          </p:cNvSpPr>
          <p:nvPr>
            <p:ph type="dt" sz="half" idx="10"/>
          </p:nvPr>
        </p:nvSpPr>
        <p:spPr>
          <a:xfrm>
            <a:off x="838200" y="6356350"/>
            <a:ext cx="2743200" cy="365125"/>
          </a:xfrm>
          <a:prstGeom prst="rect">
            <a:avLst/>
          </a:prstGeom>
        </p:spPr>
        <p:txBody>
          <a:bodyPr/>
          <a:lstStyle/>
          <a:p>
            <a:fld id="{AE71A67F-2793-4D0B-A561-682C86B94D62}" type="datetime1">
              <a:rPr lang="en-US" smtClean="0"/>
              <a:t>10/6/2022</a:t>
            </a:fld>
            <a:endParaRPr lang="pl-PL"/>
          </a:p>
        </p:txBody>
      </p:sp>
      <p:sp>
        <p:nvSpPr>
          <p:cNvPr id="5" name="Symbol zastępczy stopki 4">
            <a:extLst>
              <a:ext uri="{FF2B5EF4-FFF2-40B4-BE49-F238E27FC236}">
                <a16:creationId xmlns:a16="http://schemas.microsoft.com/office/drawing/2014/main" id="{6DF34221-695B-404F-A5D9-21D0A72094DD}"/>
              </a:ext>
            </a:extLst>
          </p:cNvPr>
          <p:cNvSpPr>
            <a:spLocks noGrp="1"/>
          </p:cNvSpPr>
          <p:nvPr>
            <p:ph type="ftr" sz="quarter" idx="11"/>
          </p:nvPr>
        </p:nvSpPr>
        <p:spPr>
          <a:xfrm>
            <a:off x="4038600" y="6356350"/>
            <a:ext cx="4114800" cy="365125"/>
          </a:xfrm>
          <a:prstGeom prst="rect">
            <a:avLst/>
          </a:prstGeom>
        </p:spPr>
        <p:txBody>
          <a:bodyPr/>
          <a:lstStyle/>
          <a:p>
            <a:endParaRPr lang="pl-PL"/>
          </a:p>
        </p:txBody>
      </p:sp>
      <p:sp>
        <p:nvSpPr>
          <p:cNvPr id="6" name="Symbol zastępczy numeru slajdu 5">
            <a:extLst>
              <a:ext uri="{FF2B5EF4-FFF2-40B4-BE49-F238E27FC236}">
                <a16:creationId xmlns:a16="http://schemas.microsoft.com/office/drawing/2014/main" id="{C9450D44-F512-2B4D-8895-53DBA682DC29}"/>
              </a:ext>
            </a:extLst>
          </p:cNvPr>
          <p:cNvSpPr>
            <a:spLocks noGrp="1"/>
          </p:cNvSpPr>
          <p:nvPr>
            <p:ph type="sldNum" sz="quarter" idx="12"/>
          </p:nvPr>
        </p:nvSpPr>
        <p:spPr>
          <a:xfrm>
            <a:off x="8610600" y="6356350"/>
            <a:ext cx="2743200" cy="365125"/>
          </a:xfrm>
          <a:prstGeom prst="rect">
            <a:avLst/>
          </a:prstGeom>
        </p:spPr>
        <p:txBody>
          <a:bodyPr/>
          <a:lstStyle/>
          <a:p>
            <a:fld id="{A2498831-1334-B24C-AF1D-30D4CD40B232}" type="slidenum">
              <a:rPr lang="pl-PL" smtClean="0"/>
              <a:t>‹#›</a:t>
            </a:fld>
            <a:endParaRPr lang="pl-PL"/>
          </a:p>
        </p:txBody>
      </p:sp>
      <p:sp>
        <p:nvSpPr>
          <p:cNvPr id="2" name="Tytuł 1">
            <a:extLst>
              <a:ext uri="{FF2B5EF4-FFF2-40B4-BE49-F238E27FC236}">
                <a16:creationId xmlns:a16="http://schemas.microsoft.com/office/drawing/2014/main" id="{46393D67-5B39-714A-8ACB-7B98C15C4F4C}"/>
              </a:ext>
            </a:extLst>
          </p:cNvPr>
          <p:cNvSpPr>
            <a:spLocks noGrp="1"/>
          </p:cNvSpPr>
          <p:nvPr>
            <p:ph type="title" hasCustomPrompt="1"/>
          </p:nvPr>
        </p:nvSpPr>
        <p:spPr>
          <a:xfrm>
            <a:off x="831850" y="442913"/>
            <a:ext cx="10515600" cy="933450"/>
          </a:xfrm>
        </p:spPr>
        <p:txBody>
          <a:bodyPr anchor="b"/>
          <a:lstStyle>
            <a:lvl1pPr>
              <a:defRPr sz="6000" b="1" i="0">
                <a:solidFill>
                  <a:schemeClr val="bg1"/>
                </a:solidFill>
                <a:latin typeface="IBM Plex Sans" panose="020B0503050203000203" pitchFamily="34" charset="0"/>
              </a:defRPr>
            </a:lvl1pPr>
          </a:lstStyle>
          <a:p>
            <a:r>
              <a:rPr lang="en-GB" sz="60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pl-PL" dirty="0"/>
          </a:p>
        </p:txBody>
      </p:sp>
    </p:spTree>
    <p:extLst>
      <p:ext uri="{BB962C8B-B14F-4D97-AF65-F5344CB8AC3E}">
        <p14:creationId xmlns:p14="http://schemas.microsoft.com/office/powerpoint/2010/main" val="67730170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image" Target="../media/image15.png"/><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21" Type="http://schemas.openxmlformats.org/officeDocument/2006/relationships/slideLayout" Target="../slideLayouts/slideLayout73.xml"/><Relationship Id="rId34" Type="http://schemas.openxmlformats.org/officeDocument/2006/relationships/slideLayout" Target="../slideLayouts/slideLayout86.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slideLayout" Target="../slideLayouts/slideLayout85.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slideLayout" Target="../slideLayouts/slideLayout81.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slideLayout" Target="../slideLayouts/slideLayout84.xml"/><Relationship Id="rId37" Type="http://schemas.openxmlformats.org/officeDocument/2006/relationships/theme" Target="../theme/theme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36" Type="http://schemas.openxmlformats.org/officeDocument/2006/relationships/slideLayout" Target="../slideLayouts/slideLayout88.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slideLayout" Target="../slideLayouts/slideLayout83.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 Id="rId35" Type="http://schemas.openxmlformats.org/officeDocument/2006/relationships/slideLayout" Target="../slideLayouts/slideLayout87.xml"/><Relationship Id="rId8" Type="http://schemas.openxmlformats.org/officeDocument/2006/relationships/slideLayout" Target="../slideLayouts/slideLayout60.xml"/><Relationship Id="rId3"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a:extLst>
              <a:ext uri="{FF2B5EF4-FFF2-40B4-BE49-F238E27FC236}">
                <a16:creationId xmlns:a16="http://schemas.microsoft.com/office/drawing/2014/main" id="{61FC84B3-5A0E-8A42-B8B3-D93BEE618C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l-PL" dirty="0" err="1"/>
              <a:t>Click</a:t>
            </a:r>
            <a:endParaRPr lang="pl-PL" dirty="0"/>
          </a:p>
        </p:txBody>
      </p:sp>
      <p:sp>
        <p:nvSpPr>
          <p:cNvPr id="3" name="Symbol zastępczy tekstu 2">
            <a:extLst>
              <a:ext uri="{FF2B5EF4-FFF2-40B4-BE49-F238E27FC236}">
                <a16:creationId xmlns:a16="http://schemas.microsoft.com/office/drawing/2014/main" id="{B2D69092-24EF-8843-B56B-CB9C06D1C6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dirty="0" err="1"/>
              <a:t>Click</a:t>
            </a:r>
            <a:endParaRPr lang="pl-PL" dirty="0"/>
          </a:p>
          <a:p>
            <a:pPr lvl="1"/>
            <a:r>
              <a:rPr lang="pl-PL" dirty="0" err="1"/>
              <a:t>Click</a:t>
            </a:r>
            <a:endParaRPr lang="pl-PL" dirty="0"/>
          </a:p>
          <a:p>
            <a:pPr lvl="2"/>
            <a:r>
              <a:rPr lang="pl-PL" dirty="0" err="1"/>
              <a:t>Click</a:t>
            </a:r>
            <a:endParaRPr lang="pl-PL" dirty="0"/>
          </a:p>
          <a:p>
            <a:pPr lvl="3"/>
            <a:r>
              <a:rPr lang="pl-PL" dirty="0" err="1"/>
              <a:t>Click</a:t>
            </a:r>
            <a:endParaRPr lang="pl-PL" dirty="0"/>
          </a:p>
          <a:p>
            <a:pPr lvl="4"/>
            <a:r>
              <a:rPr lang="pl-PL" dirty="0" err="1"/>
              <a:t>Click</a:t>
            </a:r>
            <a:endParaRPr lang="pl-PL" dirty="0"/>
          </a:p>
        </p:txBody>
      </p:sp>
      <p:sp>
        <p:nvSpPr>
          <p:cNvPr id="6" name="Symbol zastępczy numeru slajdu 5">
            <a:extLst>
              <a:ext uri="{FF2B5EF4-FFF2-40B4-BE49-F238E27FC236}">
                <a16:creationId xmlns:a16="http://schemas.microsoft.com/office/drawing/2014/main" id="{CB9E959C-EC53-E549-8B6A-0B3002BB16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498831-1334-B24C-AF1D-30D4CD40B232}" type="slidenum">
              <a:rPr lang="pl-PL" smtClean="0"/>
              <a:t>‹#›</a:t>
            </a:fld>
            <a:endParaRPr lang="pl-PL" dirty="0"/>
          </a:p>
        </p:txBody>
      </p:sp>
    </p:spTree>
    <p:extLst>
      <p:ext uri="{BB962C8B-B14F-4D97-AF65-F5344CB8AC3E}">
        <p14:creationId xmlns:p14="http://schemas.microsoft.com/office/powerpoint/2010/main" val="346881621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49" r:id="rId3"/>
    <p:sldLayoutId id="2147483650" r:id="rId4"/>
    <p:sldLayoutId id="2147483700" r:id="rId5"/>
    <p:sldLayoutId id="2147483651" r:id="rId6"/>
    <p:sldLayoutId id="2147483696" r:id="rId7"/>
    <p:sldLayoutId id="2147483672" r:id="rId8"/>
    <p:sldLayoutId id="2147483694" r:id="rId9"/>
    <p:sldLayoutId id="2147483690" r:id="rId10"/>
    <p:sldLayoutId id="2147483697" r:id="rId11"/>
    <p:sldLayoutId id="2147483691" r:id="rId12"/>
    <p:sldLayoutId id="2147483652" r:id="rId13"/>
    <p:sldLayoutId id="2147483673" r:id="rId14"/>
    <p:sldLayoutId id="2147483698" r:id="rId15"/>
    <p:sldLayoutId id="2147483695" r:id="rId16"/>
    <p:sldLayoutId id="2147483653" r:id="rId17"/>
    <p:sldLayoutId id="2147483654" r:id="rId18"/>
    <p:sldLayoutId id="2147483670" r:id="rId19"/>
    <p:sldLayoutId id="2147483660" r:id="rId20"/>
    <p:sldLayoutId id="2147483671" r:id="rId21"/>
    <p:sldLayoutId id="2147483655" r:id="rId22"/>
    <p:sldLayoutId id="2147483678" r:id="rId23"/>
    <p:sldLayoutId id="2147483675" r:id="rId24"/>
    <p:sldLayoutId id="2147483692" r:id="rId25"/>
    <p:sldLayoutId id="2147483674" r:id="rId26"/>
    <p:sldLayoutId id="2147483693" r:id="rId27"/>
    <p:sldLayoutId id="2147483679" r:id="rId28"/>
    <p:sldLayoutId id="2147483676" r:id="rId29"/>
    <p:sldLayoutId id="2147483699" r:id="rId30"/>
    <p:sldLayoutId id="2147483657" r:id="rId31"/>
    <p:sldLayoutId id="2147483681" r:id="rId32"/>
    <p:sldLayoutId id="2147483682" r:id="rId33"/>
    <p:sldLayoutId id="2147483677" r:id="rId34"/>
    <p:sldLayoutId id="2147483684" r:id="rId35"/>
    <p:sldLayoutId id="2147483686" r:id="rId36"/>
    <p:sldLayoutId id="2147483685" r:id="rId37"/>
    <p:sldLayoutId id="2147483687" r:id="rId38"/>
    <p:sldLayoutId id="2147483658" r:id="rId39"/>
  </p:sldLayoutIdLst>
  <p:hf hdr="0" ftr="0"/>
  <p:txStyles>
    <p:titleStyle>
      <a:lvl1pPr algn="l" defTabSz="914400" rtl="0" eaLnBrk="1" latinLnBrk="0" hangingPunct="1">
        <a:lnSpc>
          <a:spcPct val="90000"/>
        </a:lnSpc>
        <a:spcBef>
          <a:spcPct val="0"/>
        </a:spcBef>
        <a:buNone/>
        <a:defRPr sz="4400" kern="1200">
          <a:solidFill>
            <a:schemeClr val="tx1"/>
          </a:solidFill>
          <a:latin typeface="IBM Plex Sans" panose="020B050305020300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descr="Shape, rectangle&#10;&#10;Description automatically generated">
            <a:extLst>
              <a:ext uri="{FF2B5EF4-FFF2-40B4-BE49-F238E27FC236}">
                <a16:creationId xmlns:a16="http://schemas.microsoft.com/office/drawing/2014/main" id="{F0EF918B-7790-C64C-95BB-23F922587E71}"/>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0" y="3174"/>
            <a:ext cx="12192000" cy="6851655"/>
          </a:xfrm>
          <a:prstGeom prst="rect">
            <a:avLst/>
          </a:prstGeom>
        </p:spPr>
      </p:pic>
      <p:sp>
        <p:nvSpPr>
          <p:cNvPr id="2" name="Title Placeholder 1"/>
          <p:cNvSpPr>
            <a:spLocks noGrp="1"/>
          </p:cNvSpPr>
          <p:nvPr>
            <p:ph type="title"/>
          </p:nvPr>
        </p:nvSpPr>
        <p:spPr>
          <a:xfrm>
            <a:off x="381000" y="571503"/>
            <a:ext cx="5486400" cy="9525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81000" y="1714502"/>
            <a:ext cx="5486400" cy="4381500"/>
          </a:xfrm>
          <a:prstGeom prst="rect">
            <a:avLst/>
          </a:prstGeom>
        </p:spPr>
        <p:txBody>
          <a:bodyPr vert="horz" lIns="0" tIns="228600" rIns="0" bIns="0" rtlCol="0" anchor="t">
            <a:noAutofit/>
          </a:bodyPr>
          <a:lstStyle/>
          <a:p>
            <a:pPr lvl="0"/>
            <a:r>
              <a:rPr lang="en-US" dirty="0"/>
              <a:t>Click to edit Master text styles</a:t>
            </a:r>
          </a:p>
        </p:txBody>
      </p:sp>
      <p:sp>
        <p:nvSpPr>
          <p:cNvPr id="14" name="Footer Placeholder 3">
            <a:extLst>
              <a:ext uri="{FF2B5EF4-FFF2-40B4-BE49-F238E27FC236}">
                <a16:creationId xmlns:a16="http://schemas.microsoft.com/office/drawing/2014/main" id="{C20ADCE7-F80A-9C46-8AAD-C55F5D85A6A2}"/>
              </a:ext>
            </a:extLst>
          </p:cNvPr>
          <p:cNvSpPr txBox="1">
            <a:spLocks/>
          </p:cNvSpPr>
          <p:nvPr userDrawn="1"/>
        </p:nvSpPr>
        <p:spPr>
          <a:xfrm>
            <a:off x="3238500" y="6583683"/>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7" b="0" i="0" dirty="0">
                <a:solidFill>
                  <a:schemeClr val="bg2">
                    <a:alpha val="60000"/>
                  </a:schemeClr>
                </a:solidFill>
                <a:latin typeface="IBM Plex Sans" charset="0"/>
                <a:ea typeface="IBM Plex Sans" charset="0"/>
                <a:cs typeface="IBM Plex Sans" charset="0"/>
              </a:rPr>
              <a:t>IBM Cloud and Cognitive Expert Labs</a:t>
            </a:r>
          </a:p>
        </p:txBody>
      </p:sp>
      <p:sp>
        <p:nvSpPr>
          <p:cNvPr id="15" name="Slide Number Placeholder 2">
            <a:extLst>
              <a:ext uri="{FF2B5EF4-FFF2-40B4-BE49-F238E27FC236}">
                <a16:creationId xmlns:a16="http://schemas.microsoft.com/office/drawing/2014/main" id="{7F4F2236-6D06-D249-AAB8-3E537556984C}"/>
              </a:ext>
            </a:extLst>
          </p:cNvPr>
          <p:cNvSpPr txBox="1">
            <a:spLocks/>
          </p:cNvSpPr>
          <p:nvPr userDrawn="1"/>
        </p:nvSpPr>
        <p:spPr>
          <a:xfrm>
            <a:off x="379052" y="6578163"/>
            <a:ext cx="273233" cy="182541"/>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grpSp>
        <p:nvGrpSpPr>
          <p:cNvPr id="16" name="Group 15">
            <a:extLst>
              <a:ext uri="{FF2B5EF4-FFF2-40B4-BE49-F238E27FC236}">
                <a16:creationId xmlns:a16="http://schemas.microsoft.com/office/drawing/2014/main" id="{FCD91DA2-5747-AF43-83F8-D12A32083473}"/>
              </a:ext>
            </a:extLst>
          </p:cNvPr>
          <p:cNvGrpSpPr/>
          <p:nvPr userDrawn="1"/>
        </p:nvGrpSpPr>
        <p:grpSpPr>
          <a:xfrm>
            <a:off x="762000" y="6583047"/>
            <a:ext cx="2261125" cy="183808"/>
            <a:chOff x="914400" y="7899655"/>
            <a:chExt cx="2713350" cy="220571"/>
          </a:xfrm>
        </p:grpSpPr>
        <p:sp>
          <p:nvSpPr>
            <p:cNvPr id="17" name="Footer Placeholder 3">
              <a:extLst>
                <a:ext uri="{FF2B5EF4-FFF2-40B4-BE49-F238E27FC236}">
                  <a16:creationId xmlns:a16="http://schemas.microsoft.com/office/drawing/2014/main" id="{1D2B049E-957E-BF43-BB50-E63B704DA0EB}"/>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7" b="0" i="0" dirty="0">
                  <a:solidFill>
                    <a:schemeClr val="bg2">
                      <a:alpha val="60000"/>
                    </a:schemeClr>
                  </a:solidFill>
                  <a:latin typeface="IBM Plex Sans" charset="0"/>
                  <a:ea typeface="IBM Plex Sans" charset="0"/>
                  <a:cs typeface="IBM Plex Sans" charset="0"/>
                </a:rPr>
                <a:t>©</a:t>
              </a:r>
              <a:r>
                <a:rPr lang="en-US" sz="333" b="0" i="0" dirty="0">
                  <a:solidFill>
                    <a:schemeClr val="bg2">
                      <a:alpha val="60000"/>
                    </a:schemeClr>
                  </a:solidFill>
                  <a:latin typeface="IBM Plex Sans" charset="0"/>
                  <a:ea typeface="IBM Plex Sans" charset="0"/>
                  <a:cs typeface="IBM Plex Sans" charset="0"/>
                </a:rPr>
                <a:t> </a:t>
              </a:r>
              <a:r>
                <a:rPr lang="en-US" sz="667" b="0" i="0" dirty="0">
                  <a:solidFill>
                    <a:schemeClr val="bg2">
                      <a:alpha val="60000"/>
                    </a:schemeClr>
                  </a:solidFill>
                  <a:latin typeface="IBM Plex Sans" charset="0"/>
                  <a:ea typeface="IBM Plex Sans" charset="0"/>
                  <a:cs typeface="IBM Plex Sans" charset="0"/>
                </a:rPr>
                <a:t>2021 IBM Corporation</a:t>
              </a:r>
              <a:r>
                <a:rPr lang="en-US" sz="667" b="0" i="0" baseline="0" dirty="0">
                  <a:solidFill>
                    <a:schemeClr val="bg2">
                      <a:alpha val="60000"/>
                    </a:schemeClr>
                  </a:solidFill>
                  <a:latin typeface="IBM Plex Sans" charset="0"/>
                  <a:ea typeface="IBM Plex Sans" charset="0"/>
                  <a:cs typeface="IBM Plex Sans" charset="0"/>
                </a:rPr>
                <a:t>              </a:t>
              </a:r>
              <a:r>
                <a:rPr lang="en-US" sz="667" b="0" i="0" dirty="0">
                  <a:solidFill>
                    <a:schemeClr val="bg2">
                      <a:alpha val="60000"/>
                    </a:schemeClr>
                  </a:solidFill>
                  <a:latin typeface="IBM Plex Sans" charset="0"/>
                  <a:ea typeface="IBM Plex Sans" charset="0"/>
                  <a:cs typeface="IBM Plex Sans" charset="0"/>
                </a:rPr>
                <a:t> </a:t>
              </a:r>
            </a:p>
          </p:txBody>
        </p:sp>
        <p:sp>
          <p:nvSpPr>
            <p:cNvPr id="18" name="Date Placeholder 2">
              <a:extLst>
                <a:ext uri="{FF2B5EF4-FFF2-40B4-BE49-F238E27FC236}">
                  <a16:creationId xmlns:a16="http://schemas.microsoft.com/office/drawing/2014/main" id="{857BB99E-CA7B-2648-8A4F-5BEF5BCF5082}"/>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7" b="0" i="0" dirty="0">
                  <a:solidFill>
                    <a:schemeClr val="bg2">
                      <a:alpha val="60000"/>
                    </a:schemeClr>
                  </a:solidFill>
                  <a:latin typeface="IBM Plex Sans" charset="0"/>
                  <a:ea typeface="IBM Plex Sans" charset="0"/>
                  <a:cs typeface="IBM Plex Sans" charset="0"/>
                </a:rPr>
                <a:t> </a:t>
              </a:r>
              <a:fld id="{7C9968D1-C8E5-4FE3-AED4-7D4518C301B3}" type="datetime3">
                <a:rPr lang="en-US" sz="667"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6 October 2022</a:t>
              </a:fld>
              <a:endParaRPr lang="en-US" sz="667" b="0" i="0" dirty="0">
                <a:solidFill>
                  <a:schemeClr val="bg2">
                    <a:alpha val="60000"/>
                  </a:schemeClr>
                </a:solidFill>
                <a:latin typeface="IBM Plex Sans" charset="0"/>
                <a:ea typeface="IBM Plex Sans" charset="0"/>
                <a:cs typeface="IBM Plex Sans" charset="0"/>
              </a:endParaRPr>
            </a:p>
          </p:txBody>
        </p:sp>
      </p:grpSp>
    </p:spTree>
    <p:extLst>
      <p:ext uri="{BB962C8B-B14F-4D97-AF65-F5344CB8AC3E}">
        <p14:creationId xmlns:p14="http://schemas.microsoft.com/office/powerpoint/2010/main" val="1786355956"/>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Lst>
  <p:hf hdr="0" ftr="0"/>
  <p:txStyles>
    <p:titleStyle>
      <a:lvl1pPr algn="l" defTabSz="913494" rtl="0" eaLnBrk="1" latinLnBrk="0" hangingPunct="1">
        <a:lnSpc>
          <a:spcPct val="90000"/>
        </a:lnSpc>
        <a:spcBef>
          <a:spcPct val="0"/>
        </a:spcBef>
        <a:buNone/>
        <a:defRPr sz="2997" b="0" i="0" kern="1200">
          <a:solidFill>
            <a:schemeClr val="bg2"/>
          </a:solidFill>
          <a:latin typeface="IBM Plex Sans" charset="0"/>
          <a:ea typeface="IBM Plex Sans" charset="0"/>
          <a:cs typeface="IBM Plex Sans" charset="0"/>
        </a:defRPr>
      </a:lvl1pPr>
    </p:titleStyle>
    <p:bodyStyle>
      <a:lvl1pPr marL="0" indent="0" algn="l" defTabSz="913494" rtl="0" eaLnBrk="1" latinLnBrk="0" hangingPunct="1">
        <a:lnSpc>
          <a:spcPct val="105000"/>
        </a:lnSpc>
        <a:spcBef>
          <a:spcPts val="500"/>
        </a:spcBef>
        <a:buFontTx/>
        <a:buNone/>
        <a:tabLst/>
        <a:defRPr sz="1665" b="0" i="0" kern="1200">
          <a:solidFill>
            <a:schemeClr val="bg2"/>
          </a:solidFill>
          <a:latin typeface="IBM Plex Sans" charset="0"/>
          <a:ea typeface="IBM Plex Sans" charset="0"/>
          <a:cs typeface="IBM Plex Sans" charset="0"/>
        </a:defRPr>
      </a:lvl1pPr>
      <a:lvl2pPr marL="190310" indent="-190310" algn="l" defTabSz="913494" rtl="0" eaLnBrk="1" latinLnBrk="0" hangingPunct="1">
        <a:lnSpc>
          <a:spcPct val="105000"/>
        </a:lnSpc>
        <a:spcBef>
          <a:spcPts val="500"/>
        </a:spcBef>
        <a:buFont typeface="Wingdings" panose="05000000000000000000" pitchFamily="2" charset="2"/>
        <a:buChar char="§"/>
        <a:defRPr sz="1665" b="0" i="0" kern="1200">
          <a:solidFill>
            <a:schemeClr val="bg2"/>
          </a:solidFill>
          <a:latin typeface="IBM Plex Sans" charset="0"/>
          <a:ea typeface="IBM Plex Sans" charset="0"/>
          <a:cs typeface="IBM Plex Sans" charset="0"/>
        </a:defRPr>
      </a:lvl2pPr>
      <a:lvl3pPr marL="380624" indent="-190310" algn="l" defTabSz="913494" rtl="0" eaLnBrk="1" latinLnBrk="0" hangingPunct="1">
        <a:lnSpc>
          <a:spcPct val="105000"/>
        </a:lnSpc>
        <a:spcBef>
          <a:spcPts val="500"/>
        </a:spcBef>
        <a:buSzPct val="80000"/>
        <a:buFont typeface="Arial" panose="020B0604020202020204" pitchFamily="34" charset="0"/>
        <a:buChar char="–"/>
        <a:defRPr sz="1665" b="0" i="0" kern="1200">
          <a:solidFill>
            <a:schemeClr val="bg2"/>
          </a:solidFill>
          <a:latin typeface="IBM Plex Sans" charset="0"/>
          <a:ea typeface="IBM Plex Sans" charset="0"/>
          <a:cs typeface="IBM Plex Sans" charset="0"/>
        </a:defRPr>
      </a:lvl3pPr>
      <a:lvl4pPr marL="570934" indent="-190310" algn="l" defTabSz="913494" rtl="0" eaLnBrk="1" latinLnBrk="0" hangingPunct="1">
        <a:lnSpc>
          <a:spcPct val="105000"/>
        </a:lnSpc>
        <a:spcBef>
          <a:spcPts val="500"/>
        </a:spcBef>
        <a:buFont typeface="Arial" panose="020B0604020202020204" pitchFamily="34" charset="0"/>
        <a:buChar char="•"/>
        <a:defRPr sz="1665" b="0" i="0" kern="1200">
          <a:solidFill>
            <a:schemeClr val="bg2"/>
          </a:solidFill>
          <a:latin typeface="IBM Plex Sans" charset="0"/>
          <a:ea typeface="IBM Plex Sans" charset="0"/>
          <a:cs typeface="IBM Plex Sans" charset="0"/>
        </a:defRPr>
      </a:lvl4pPr>
      <a:lvl5pPr marL="761248" indent="-190310" algn="l" defTabSz="913494" rtl="0" eaLnBrk="1" latinLnBrk="0" hangingPunct="1">
        <a:lnSpc>
          <a:spcPct val="105000"/>
        </a:lnSpc>
        <a:spcBef>
          <a:spcPts val="500"/>
        </a:spcBef>
        <a:buSzPct val="80000"/>
        <a:buFont typeface="Arial" panose="020B0604020202020204" pitchFamily="34" charset="0"/>
        <a:buChar char="–"/>
        <a:defRPr sz="1665" b="0" i="0" kern="1200">
          <a:solidFill>
            <a:schemeClr val="bg2"/>
          </a:solidFill>
          <a:latin typeface="IBM Plex Sans" charset="0"/>
          <a:ea typeface="IBM Plex Sans" charset="0"/>
          <a:cs typeface="IBM Plex Sans" charset="0"/>
        </a:defRPr>
      </a:lvl5pPr>
      <a:lvl6pPr marL="2512111" indent="-228374" algn="l" defTabSz="91349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68858" indent="-228374" algn="l" defTabSz="91349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5606" indent="-228374" algn="l" defTabSz="91349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2354" indent="-228374" algn="l" defTabSz="91349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3494" rtl="0" eaLnBrk="1" latinLnBrk="0" hangingPunct="1">
        <a:defRPr sz="1799" kern="1200">
          <a:solidFill>
            <a:schemeClr val="tx1"/>
          </a:solidFill>
          <a:latin typeface="+mn-lt"/>
          <a:ea typeface="+mn-ea"/>
          <a:cs typeface="+mn-cs"/>
        </a:defRPr>
      </a:lvl1pPr>
      <a:lvl2pPr marL="456747" algn="l" defTabSz="913494" rtl="0" eaLnBrk="1" latinLnBrk="0" hangingPunct="1">
        <a:defRPr sz="1799" kern="1200">
          <a:solidFill>
            <a:schemeClr val="tx1"/>
          </a:solidFill>
          <a:latin typeface="+mn-lt"/>
          <a:ea typeface="+mn-ea"/>
          <a:cs typeface="+mn-cs"/>
        </a:defRPr>
      </a:lvl2pPr>
      <a:lvl3pPr marL="913494" algn="l" defTabSz="913494" rtl="0" eaLnBrk="1" latinLnBrk="0" hangingPunct="1">
        <a:defRPr sz="1799" kern="1200">
          <a:solidFill>
            <a:schemeClr val="tx1"/>
          </a:solidFill>
          <a:latin typeface="+mn-lt"/>
          <a:ea typeface="+mn-ea"/>
          <a:cs typeface="+mn-cs"/>
        </a:defRPr>
      </a:lvl3pPr>
      <a:lvl4pPr marL="1370242" algn="l" defTabSz="913494" rtl="0" eaLnBrk="1" latinLnBrk="0" hangingPunct="1">
        <a:defRPr sz="1799" kern="1200">
          <a:solidFill>
            <a:schemeClr val="tx1"/>
          </a:solidFill>
          <a:latin typeface="+mn-lt"/>
          <a:ea typeface="+mn-ea"/>
          <a:cs typeface="+mn-cs"/>
        </a:defRPr>
      </a:lvl4pPr>
      <a:lvl5pPr marL="1826990" algn="l" defTabSz="913494" rtl="0" eaLnBrk="1" latinLnBrk="0" hangingPunct="1">
        <a:defRPr sz="1799" kern="1200">
          <a:solidFill>
            <a:schemeClr val="tx1"/>
          </a:solidFill>
          <a:latin typeface="+mn-lt"/>
          <a:ea typeface="+mn-ea"/>
          <a:cs typeface="+mn-cs"/>
        </a:defRPr>
      </a:lvl5pPr>
      <a:lvl6pPr marL="2283738" algn="l" defTabSz="913494" rtl="0" eaLnBrk="1" latinLnBrk="0" hangingPunct="1">
        <a:defRPr sz="1799" kern="1200">
          <a:solidFill>
            <a:schemeClr val="tx1"/>
          </a:solidFill>
          <a:latin typeface="+mn-lt"/>
          <a:ea typeface="+mn-ea"/>
          <a:cs typeface="+mn-cs"/>
        </a:defRPr>
      </a:lvl6pPr>
      <a:lvl7pPr marL="2740485" algn="l" defTabSz="913494" rtl="0" eaLnBrk="1" latinLnBrk="0" hangingPunct="1">
        <a:defRPr sz="1799" kern="1200">
          <a:solidFill>
            <a:schemeClr val="tx1"/>
          </a:solidFill>
          <a:latin typeface="+mn-lt"/>
          <a:ea typeface="+mn-ea"/>
          <a:cs typeface="+mn-cs"/>
        </a:defRPr>
      </a:lvl7pPr>
      <a:lvl8pPr marL="3197232" algn="l" defTabSz="913494" rtl="0" eaLnBrk="1" latinLnBrk="0" hangingPunct="1">
        <a:defRPr sz="1799" kern="1200">
          <a:solidFill>
            <a:schemeClr val="tx1"/>
          </a:solidFill>
          <a:latin typeface="+mn-lt"/>
          <a:ea typeface="+mn-ea"/>
          <a:cs typeface="+mn-cs"/>
        </a:defRPr>
      </a:lvl8pPr>
      <a:lvl9pPr marL="3653979" algn="l" defTabSz="913494"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endParaRPr lang="en-US" dirty="0"/>
          </a:p>
        </p:txBody>
      </p:sp>
    </p:spTree>
    <p:extLst>
      <p:ext uri="{BB962C8B-B14F-4D97-AF65-F5344CB8AC3E}">
        <p14:creationId xmlns:p14="http://schemas.microsoft.com/office/powerpoint/2010/main" val="3061570826"/>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7" r:id="rId28"/>
    <p:sldLayoutId id="2147483748" r:id="rId29"/>
    <p:sldLayoutId id="2147483749" r:id="rId30"/>
    <p:sldLayoutId id="2147483750" r:id="rId31"/>
    <p:sldLayoutId id="2147483751" r:id="rId32"/>
    <p:sldLayoutId id="2147483752" r:id="rId33"/>
    <p:sldLayoutId id="2147483753" r:id="rId34"/>
    <p:sldLayoutId id="2147483754" r:id="rId35"/>
    <p:sldLayoutId id="2147483755" r:id="rId36"/>
  </p:sldLayoutIdLst>
  <p:hf hdr="0" ftr="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www.ibm.com/docs/en/ibm-mq/9.2?topic=commands-introduction-mq-programmable-command-formats" TargetMode="External"/><Relationship Id="rId2" Type="http://schemas.openxmlformats.org/officeDocument/2006/relationships/hyperlink" Target="https://www.ibm.com/docs/en/ibm-mq/9.2?topic=reference-programmable-command-formats-pcfs" TargetMode="External"/><Relationship Id="rId1" Type="http://schemas.openxmlformats.org/officeDocument/2006/relationships/slideLayout" Target="../slideLayouts/slideLayout6.xml"/><Relationship Id="rId4" Type="http://schemas.openxmlformats.org/officeDocument/2006/relationships/hyperlink" Target="https://github.com/rkbroder/MQStatisticsPython"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hyperlink" Target="https://www.ibm.com/support/pages/ms0p-ibm-websphere-mq-explorer-%E2%80%93-extended-management-plug-ins-and-tools" TargetMode="External"/><Relationship Id="rId7" Type="http://schemas.openxmlformats.org/officeDocument/2006/relationships/image" Target="../media/image38.gif"/><Relationship Id="rId2" Type="http://schemas.openxmlformats.org/officeDocument/2006/relationships/hyperlink" Target="https://github.com/rkbroder/MQStatisticsPython" TargetMode="External"/><Relationship Id="rId1" Type="http://schemas.openxmlformats.org/officeDocument/2006/relationships/slideLayout" Target="../slideLayouts/slideLayout6.xml"/><Relationship Id="rId6" Type="http://schemas.openxmlformats.org/officeDocument/2006/relationships/hyperlink" Target="https://blog.jeroenmaes.eu/2020/08/building-and-running-the-ibm-mq_prometheus-collector-on-windows/" TargetMode="External"/><Relationship Id="rId5" Type="http://schemas.openxmlformats.org/officeDocument/2006/relationships/hyperlink" Target="https://www.ibm.com/support/pages/mp1b-ibm-mq-interpreting-accounting-and-statistics-data-and-other-utilities" TargetMode="External"/><Relationship Id="rId4" Type="http://schemas.openxmlformats.org/officeDocument/2006/relationships/hyperlink" Target="https://www.mqtechconference.com/sessions_v2017/MQTC_2017_MQ_Open_Source_Monitoring.pdf"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6E880-6C09-49FF-8C11-724A9A1426AA}"/>
              </a:ext>
            </a:extLst>
          </p:cNvPr>
          <p:cNvSpPr>
            <a:spLocks noGrp="1"/>
          </p:cNvSpPr>
          <p:nvPr>
            <p:ph type="ctrTitle"/>
          </p:nvPr>
        </p:nvSpPr>
        <p:spPr/>
        <p:txBody>
          <a:bodyPr/>
          <a:lstStyle/>
          <a:p>
            <a:r>
              <a:rPr lang="en-US" dirty="0"/>
              <a:t>Expert Labs Tech Fest</a:t>
            </a:r>
            <a:br>
              <a:rPr lang="en-US" dirty="0"/>
            </a:br>
            <a:r>
              <a:rPr lang="en-US" dirty="0"/>
              <a:t>October 2022</a:t>
            </a:r>
          </a:p>
        </p:txBody>
      </p:sp>
      <p:sp>
        <p:nvSpPr>
          <p:cNvPr id="3" name="Subtitle 2">
            <a:extLst>
              <a:ext uri="{FF2B5EF4-FFF2-40B4-BE49-F238E27FC236}">
                <a16:creationId xmlns:a16="http://schemas.microsoft.com/office/drawing/2014/main" id="{6DC5C917-A8AA-416B-B0CC-9F2E74A9CEFE}"/>
              </a:ext>
            </a:extLst>
          </p:cNvPr>
          <p:cNvSpPr>
            <a:spLocks noGrp="1"/>
          </p:cNvSpPr>
          <p:nvPr>
            <p:ph type="subTitle" idx="1"/>
          </p:nvPr>
        </p:nvSpPr>
        <p:spPr/>
        <p:txBody>
          <a:bodyPr/>
          <a:lstStyle/>
          <a:p>
            <a:r>
              <a:rPr lang="en-GB" sz="1800" b="1" dirty="0">
                <a:solidFill>
                  <a:srgbClr val="000000"/>
                </a:solidFill>
                <a:effectLst/>
                <a:latin typeface="Calibri" panose="020F0502020204030204" pitchFamily="34" charset="0"/>
                <a:ea typeface="Calibri" panose="020F0502020204030204" pitchFamily="34" charset="0"/>
              </a:rPr>
              <a:t>AMAUT34_Tech Fest - MQ Statistics, What is available. How do you access them</a:t>
            </a:r>
            <a:endParaRPr lang="en-US" dirty="0"/>
          </a:p>
        </p:txBody>
      </p:sp>
      <p:sp>
        <p:nvSpPr>
          <p:cNvPr id="4" name="TextBox 3">
            <a:extLst>
              <a:ext uri="{FF2B5EF4-FFF2-40B4-BE49-F238E27FC236}">
                <a16:creationId xmlns:a16="http://schemas.microsoft.com/office/drawing/2014/main" id="{1A772896-994A-4ACB-9CB3-0D35F4FBD76F}"/>
              </a:ext>
            </a:extLst>
          </p:cNvPr>
          <p:cNvSpPr txBox="1"/>
          <p:nvPr/>
        </p:nvSpPr>
        <p:spPr>
          <a:xfrm>
            <a:off x="8065008" y="5888736"/>
            <a:ext cx="3410712" cy="646331"/>
          </a:xfrm>
          <a:prstGeom prst="rect">
            <a:avLst/>
          </a:prstGeom>
          <a:noFill/>
        </p:spPr>
        <p:txBody>
          <a:bodyPr wrap="square" rtlCol="0">
            <a:spAutoFit/>
          </a:bodyPr>
          <a:lstStyle/>
          <a:p>
            <a:r>
              <a:rPr lang="en-US" dirty="0"/>
              <a:t>Bobbee Broderick</a:t>
            </a:r>
          </a:p>
          <a:p>
            <a:r>
              <a:rPr lang="en-US" dirty="0"/>
              <a:t>rkbroder@us.ibm.com</a:t>
            </a:r>
          </a:p>
        </p:txBody>
      </p:sp>
    </p:spTree>
    <p:extLst>
      <p:ext uri="{BB962C8B-B14F-4D97-AF65-F5344CB8AC3E}">
        <p14:creationId xmlns:p14="http://schemas.microsoft.com/office/powerpoint/2010/main" val="4107227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36E3D36-D4BF-428C-A817-B7C28D27C4AC}"/>
              </a:ext>
            </a:extLst>
          </p:cNvPr>
          <p:cNvSpPr>
            <a:spLocks noGrp="1"/>
          </p:cNvSpPr>
          <p:nvPr>
            <p:ph type="dt" sz="half" idx="10"/>
          </p:nvPr>
        </p:nvSpPr>
        <p:spPr/>
        <p:txBody>
          <a:bodyPr/>
          <a:lstStyle/>
          <a:p>
            <a:fld id="{087A5CAE-98D8-475E-9E3F-109BFC5F95E5}" type="datetime1">
              <a:rPr lang="en-US" smtClean="0"/>
              <a:t>10/6/2022</a:t>
            </a:fld>
            <a:endParaRPr lang="pl-PL"/>
          </a:p>
        </p:txBody>
      </p:sp>
      <p:sp>
        <p:nvSpPr>
          <p:cNvPr id="4" name="Slide Number Placeholder 3">
            <a:extLst>
              <a:ext uri="{FF2B5EF4-FFF2-40B4-BE49-F238E27FC236}">
                <a16:creationId xmlns:a16="http://schemas.microsoft.com/office/drawing/2014/main" id="{8AA98642-ED6F-4540-8ED8-C07D604C9707}"/>
              </a:ext>
            </a:extLst>
          </p:cNvPr>
          <p:cNvSpPr>
            <a:spLocks noGrp="1"/>
          </p:cNvSpPr>
          <p:nvPr>
            <p:ph type="sldNum" sz="quarter" idx="12"/>
          </p:nvPr>
        </p:nvSpPr>
        <p:spPr/>
        <p:txBody>
          <a:bodyPr/>
          <a:lstStyle/>
          <a:p>
            <a:fld id="{A2498831-1334-B24C-AF1D-30D4CD40B232}" type="slidenum">
              <a:rPr lang="pl-PL" smtClean="0"/>
              <a:t>10</a:t>
            </a:fld>
            <a:endParaRPr lang="pl-PL"/>
          </a:p>
        </p:txBody>
      </p:sp>
      <p:sp>
        <p:nvSpPr>
          <p:cNvPr id="6" name="Title 4">
            <a:extLst>
              <a:ext uri="{FF2B5EF4-FFF2-40B4-BE49-F238E27FC236}">
                <a16:creationId xmlns:a16="http://schemas.microsoft.com/office/drawing/2014/main" id="{057DCEBE-91E3-4E47-80E4-5F08990ED861}"/>
              </a:ext>
            </a:extLst>
          </p:cNvPr>
          <p:cNvSpPr>
            <a:spLocks noGrp="1"/>
          </p:cNvSpPr>
          <p:nvPr>
            <p:ph type="title"/>
          </p:nvPr>
        </p:nvSpPr>
        <p:spPr>
          <a:xfrm>
            <a:off x="831850" y="442913"/>
            <a:ext cx="10515600" cy="489775"/>
          </a:xfrm>
        </p:spPr>
        <p:txBody>
          <a:bodyPr/>
          <a:lstStyle/>
          <a:p>
            <a:r>
              <a:rPr lang="en-GB" sz="28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en-US" dirty="0"/>
          </a:p>
        </p:txBody>
      </p:sp>
      <p:sp>
        <p:nvSpPr>
          <p:cNvPr id="7" name="TextBox 6">
            <a:extLst>
              <a:ext uri="{FF2B5EF4-FFF2-40B4-BE49-F238E27FC236}">
                <a16:creationId xmlns:a16="http://schemas.microsoft.com/office/drawing/2014/main" id="{0596F8A1-BD9C-4667-A167-2A2F0814CE32}"/>
              </a:ext>
            </a:extLst>
          </p:cNvPr>
          <p:cNvSpPr txBox="1"/>
          <p:nvPr/>
        </p:nvSpPr>
        <p:spPr>
          <a:xfrm>
            <a:off x="694690" y="1316720"/>
            <a:ext cx="4782566" cy="646331"/>
          </a:xfrm>
          <a:prstGeom prst="rect">
            <a:avLst/>
          </a:prstGeom>
          <a:noFill/>
        </p:spPr>
        <p:txBody>
          <a:bodyPr wrap="square" rtlCol="0">
            <a:spAutoFit/>
          </a:bodyPr>
          <a:lstStyle/>
          <a:p>
            <a:r>
              <a:rPr lang="en-US" b="1" dirty="0">
                <a:solidFill>
                  <a:srgbClr val="7030A0"/>
                </a:solidFill>
              </a:rPr>
              <a:t>DISPLAY QSTATUS MQExplorer</a:t>
            </a:r>
          </a:p>
          <a:p>
            <a:pPr marL="285750" indent="-285750">
              <a:buFont typeface="Arial" panose="020B0604020202020204" pitchFamily="34" charset="0"/>
              <a:buChar char="•"/>
            </a:pPr>
            <a:r>
              <a:rPr lang="en-US" dirty="0"/>
              <a:t>Run-time information about queues</a:t>
            </a:r>
            <a:endParaRPr lang="en-US" b="1" dirty="0">
              <a:solidFill>
                <a:srgbClr val="7030A0"/>
              </a:solidFill>
            </a:endParaRPr>
          </a:p>
        </p:txBody>
      </p:sp>
      <p:pic>
        <p:nvPicPr>
          <p:cNvPr id="9" name="Picture 8">
            <a:extLst>
              <a:ext uri="{FF2B5EF4-FFF2-40B4-BE49-F238E27FC236}">
                <a16:creationId xmlns:a16="http://schemas.microsoft.com/office/drawing/2014/main" id="{B4D757D3-22FB-477F-8DEC-D6CB2A3C8544}"/>
              </a:ext>
            </a:extLst>
          </p:cNvPr>
          <p:cNvPicPr>
            <a:picLocks noChangeAspect="1"/>
          </p:cNvPicPr>
          <p:nvPr/>
        </p:nvPicPr>
        <p:blipFill>
          <a:blip r:embed="rId2"/>
          <a:stretch>
            <a:fillRect/>
          </a:stretch>
        </p:blipFill>
        <p:spPr>
          <a:xfrm>
            <a:off x="325229" y="2490060"/>
            <a:ext cx="11028571" cy="1961905"/>
          </a:xfrm>
          <a:prstGeom prst="rect">
            <a:avLst/>
          </a:prstGeom>
        </p:spPr>
      </p:pic>
    </p:spTree>
    <p:extLst>
      <p:ext uri="{BB962C8B-B14F-4D97-AF65-F5344CB8AC3E}">
        <p14:creationId xmlns:p14="http://schemas.microsoft.com/office/powerpoint/2010/main" val="13175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F83821D8-5A5B-42A9-B637-95D3CD111067}"/>
              </a:ext>
            </a:extLst>
          </p:cNvPr>
          <p:cNvSpPr/>
          <p:nvPr/>
        </p:nvSpPr>
        <p:spPr>
          <a:xfrm>
            <a:off x="4718304" y="1759719"/>
            <a:ext cx="4498848" cy="1430266"/>
          </a:xfrm>
          <a:prstGeom prst="ellips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D0A9985D-AD91-4B32-8E65-FBDC3E838171}"/>
              </a:ext>
            </a:extLst>
          </p:cNvPr>
          <p:cNvSpPr>
            <a:spLocks noGrp="1"/>
          </p:cNvSpPr>
          <p:nvPr>
            <p:ph type="dt" sz="half" idx="10"/>
          </p:nvPr>
        </p:nvSpPr>
        <p:spPr/>
        <p:txBody>
          <a:bodyPr/>
          <a:lstStyle/>
          <a:p>
            <a:fld id="{087A5CAE-98D8-475E-9E3F-109BFC5F95E5}" type="datetime1">
              <a:rPr lang="en-US" smtClean="0"/>
              <a:t>10/6/2022</a:t>
            </a:fld>
            <a:endParaRPr lang="pl-PL"/>
          </a:p>
        </p:txBody>
      </p:sp>
      <p:sp>
        <p:nvSpPr>
          <p:cNvPr id="4" name="Slide Number Placeholder 3">
            <a:extLst>
              <a:ext uri="{FF2B5EF4-FFF2-40B4-BE49-F238E27FC236}">
                <a16:creationId xmlns:a16="http://schemas.microsoft.com/office/drawing/2014/main" id="{7664B18C-222C-4708-B617-F1D01C1940D8}"/>
              </a:ext>
            </a:extLst>
          </p:cNvPr>
          <p:cNvSpPr>
            <a:spLocks noGrp="1"/>
          </p:cNvSpPr>
          <p:nvPr>
            <p:ph type="sldNum" sz="quarter" idx="12"/>
          </p:nvPr>
        </p:nvSpPr>
        <p:spPr/>
        <p:txBody>
          <a:bodyPr/>
          <a:lstStyle/>
          <a:p>
            <a:fld id="{A2498831-1334-B24C-AF1D-30D4CD40B232}" type="slidenum">
              <a:rPr lang="pl-PL" smtClean="0"/>
              <a:t>11</a:t>
            </a:fld>
            <a:endParaRPr lang="pl-PL"/>
          </a:p>
        </p:txBody>
      </p:sp>
      <p:sp>
        <p:nvSpPr>
          <p:cNvPr id="6" name="Title 4">
            <a:extLst>
              <a:ext uri="{FF2B5EF4-FFF2-40B4-BE49-F238E27FC236}">
                <a16:creationId xmlns:a16="http://schemas.microsoft.com/office/drawing/2014/main" id="{E8BE9F15-66BC-4BE3-B8D3-146A3B08FFC8}"/>
              </a:ext>
            </a:extLst>
          </p:cNvPr>
          <p:cNvSpPr>
            <a:spLocks noGrp="1"/>
          </p:cNvSpPr>
          <p:nvPr>
            <p:ph type="title"/>
          </p:nvPr>
        </p:nvSpPr>
        <p:spPr>
          <a:xfrm>
            <a:off x="831850" y="442913"/>
            <a:ext cx="10515600" cy="489775"/>
          </a:xfrm>
        </p:spPr>
        <p:txBody>
          <a:bodyPr/>
          <a:lstStyle/>
          <a:p>
            <a:r>
              <a:rPr lang="en-GB" sz="28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en-US" dirty="0"/>
          </a:p>
        </p:txBody>
      </p:sp>
      <p:sp>
        <p:nvSpPr>
          <p:cNvPr id="7" name="TextBox 6">
            <a:extLst>
              <a:ext uri="{FF2B5EF4-FFF2-40B4-BE49-F238E27FC236}">
                <a16:creationId xmlns:a16="http://schemas.microsoft.com/office/drawing/2014/main" id="{D63EE536-A08C-4705-9FED-BC68D1929CD3}"/>
              </a:ext>
            </a:extLst>
          </p:cNvPr>
          <p:cNvSpPr txBox="1"/>
          <p:nvPr/>
        </p:nvSpPr>
        <p:spPr>
          <a:xfrm>
            <a:off x="831850" y="1200637"/>
            <a:ext cx="4782566" cy="461665"/>
          </a:xfrm>
          <a:prstGeom prst="rect">
            <a:avLst/>
          </a:prstGeom>
          <a:noFill/>
        </p:spPr>
        <p:txBody>
          <a:bodyPr wrap="square" rtlCol="0">
            <a:spAutoFit/>
          </a:bodyPr>
          <a:lstStyle/>
          <a:p>
            <a:r>
              <a:rPr lang="en-US" sz="2400" b="1" dirty="0">
                <a:solidFill>
                  <a:srgbClr val="7030A0"/>
                </a:solidFill>
              </a:rPr>
              <a:t>CHANNEL STATUS </a:t>
            </a:r>
          </a:p>
        </p:txBody>
      </p:sp>
      <p:sp>
        <p:nvSpPr>
          <p:cNvPr id="8" name="TextBox 7">
            <a:extLst>
              <a:ext uri="{FF2B5EF4-FFF2-40B4-BE49-F238E27FC236}">
                <a16:creationId xmlns:a16="http://schemas.microsoft.com/office/drawing/2014/main" id="{FFD660AE-28C0-4AE2-9FDC-6CD8535A3711}"/>
              </a:ext>
            </a:extLst>
          </p:cNvPr>
          <p:cNvSpPr txBox="1"/>
          <p:nvPr/>
        </p:nvSpPr>
        <p:spPr>
          <a:xfrm>
            <a:off x="831850" y="1686052"/>
            <a:ext cx="4782566" cy="369332"/>
          </a:xfrm>
          <a:prstGeom prst="rect">
            <a:avLst/>
          </a:prstGeom>
          <a:noFill/>
        </p:spPr>
        <p:txBody>
          <a:bodyPr wrap="square" rtlCol="0">
            <a:spAutoFit/>
          </a:bodyPr>
          <a:lstStyle/>
          <a:p>
            <a:r>
              <a:rPr lang="en-US" b="1" dirty="0">
                <a:solidFill>
                  <a:srgbClr val="7030A0"/>
                </a:solidFill>
              </a:rPr>
              <a:t>DISPLAY CHSTATUS command</a:t>
            </a:r>
          </a:p>
        </p:txBody>
      </p:sp>
      <p:sp>
        <p:nvSpPr>
          <p:cNvPr id="10" name="TextBox 9">
            <a:extLst>
              <a:ext uri="{FF2B5EF4-FFF2-40B4-BE49-F238E27FC236}">
                <a16:creationId xmlns:a16="http://schemas.microsoft.com/office/drawing/2014/main" id="{409E8CA1-3F6F-46CD-8124-AEE4B9E16B0C}"/>
              </a:ext>
            </a:extLst>
          </p:cNvPr>
          <p:cNvSpPr txBox="1"/>
          <p:nvPr/>
        </p:nvSpPr>
        <p:spPr>
          <a:xfrm>
            <a:off x="923544" y="1984248"/>
            <a:ext cx="5870448"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Channel Type</a:t>
            </a:r>
          </a:p>
          <a:p>
            <a:pPr marL="285750" indent="-285750">
              <a:buFont typeface="Arial" panose="020B0604020202020204" pitchFamily="34" charset="0"/>
              <a:buChar char="•"/>
            </a:pPr>
            <a:r>
              <a:rPr lang="en-US" sz="1600" dirty="0"/>
              <a:t>Work done</a:t>
            </a:r>
          </a:p>
        </p:txBody>
      </p:sp>
      <p:sp>
        <p:nvSpPr>
          <p:cNvPr id="5" name="TextBox 4">
            <a:extLst>
              <a:ext uri="{FF2B5EF4-FFF2-40B4-BE49-F238E27FC236}">
                <a16:creationId xmlns:a16="http://schemas.microsoft.com/office/drawing/2014/main" id="{878BAFDB-5185-4470-AE9E-0E0D67DC40E9}"/>
              </a:ext>
            </a:extLst>
          </p:cNvPr>
          <p:cNvSpPr txBox="1"/>
          <p:nvPr/>
        </p:nvSpPr>
        <p:spPr>
          <a:xfrm>
            <a:off x="5099304" y="1273830"/>
            <a:ext cx="4949952" cy="5447645"/>
          </a:xfrm>
          <a:prstGeom prst="rect">
            <a:avLst/>
          </a:prstGeom>
          <a:noFill/>
        </p:spPr>
        <p:txBody>
          <a:bodyPr wrap="square" rtlCol="0">
            <a:spAutoFit/>
          </a:bodyPr>
          <a:lstStyle/>
          <a:p>
            <a:r>
              <a:rPr lang="en-US" sz="1200" dirty="0"/>
              <a:t>DIS CHS(BOBBEE.TO.BOBBEE2) ALL</a:t>
            </a:r>
          </a:p>
          <a:p>
            <a:r>
              <a:rPr lang="en-US" sz="1200" dirty="0"/>
              <a:t>     1 : DIS CHS(BOBBEE.TO.BOBBEE2) ALL</a:t>
            </a:r>
          </a:p>
          <a:p>
            <a:r>
              <a:rPr lang="en-US" sz="1200" dirty="0"/>
              <a:t>AMQ8417I: Display Channel Status details.</a:t>
            </a:r>
          </a:p>
          <a:p>
            <a:r>
              <a:rPr lang="en-US" sz="1200" dirty="0"/>
              <a:t>   CHANNEL(BOBBEE.TO.BOBBEE2)      CHLTYPE(SDR)</a:t>
            </a:r>
          </a:p>
          <a:p>
            <a:r>
              <a:rPr lang="en-US" sz="1200" dirty="0"/>
              <a:t>   BATCHES(5)                                           BATCHSZ(50)</a:t>
            </a:r>
          </a:p>
          <a:p>
            <a:r>
              <a:rPr lang="en-US" sz="1200" dirty="0"/>
              <a:t>   BUFSRCVD(6)                                        BUFSSENT(11)</a:t>
            </a:r>
          </a:p>
          <a:p>
            <a:r>
              <a:rPr lang="en-US" sz="1200" dirty="0"/>
              <a:t>   BYTSRCVD(408)                                    BYTSSENT(2813)</a:t>
            </a:r>
          </a:p>
          <a:p>
            <a:r>
              <a:rPr lang="en-US" sz="1200" dirty="0"/>
              <a:t>   CHSTADA(2022-10-04)                        CHSTATI(11.36.06)</a:t>
            </a:r>
          </a:p>
          <a:p>
            <a:r>
              <a:rPr lang="en-US" sz="1200" dirty="0"/>
              <a:t>   COMPHDR(NONE,NONE)                   COMPMSG(NONE,NONE)</a:t>
            </a:r>
          </a:p>
          <a:p>
            <a:r>
              <a:rPr lang="en-US" sz="1200" dirty="0"/>
              <a:t>   COMPRATE(0,0)                                   COMPTIME(0,0)</a:t>
            </a:r>
          </a:p>
          <a:p>
            <a:r>
              <a:rPr lang="en-US" sz="1200" dirty="0"/>
              <a:t>   CONNAME(9.30.35.113(1415))         CURLUWID(3853176306C92D10)</a:t>
            </a:r>
          </a:p>
          <a:p>
            <a:r>
              <a:rPr lang="en-US" sz="1200" dirty="0"/>
              <a:t>   CURMSGS(0)                                         CURRENT</a:t>
            </a:r>
          </a:p>
          <a:p>
            <a:r>
              <a:rPr lang="en-US" sz="1200" dirty="0"/>
              <a:t>   CURSEQNO(5)                                       EXITTIME(0,0)</a:t>
            </a:r>
          </a:p>
          <a:p>
            <a:r>
              <a:rPr lang="en-US" sz="1200" dirty="0"/>
              <a:t>   HBINT(300)                                            INDOUBT(NO)</a:t>
            </a:r>
          </a:p>
          <a:p>
            <a:r>
              <a:rPr lang="en-US" sz="1200" dirty="0"/>
              <a:t>   JOBNAME(0000333300000001)         LOCLADDR(9.30.35.113(54930))</a:t>
            </a:r>
          </a:p>
          <a:p>
            <a:r>
              <a:rPr lang="en-US" sz="1200" dirty="0"/>
              <a:t>   LONGRTS(999999999)                          LSTLUWID(0000000000000000)</a:t>
            </a:r>
          </a:p>
          <a:p>
            <a:r>
              <a:rPr lang="en-US" sz="1200" dirty="0"/>
              <a:t>   LSTMSGDA(2022-10-04)                       LSTMSGTI(11.39.32)</a:t>
            </a:r>
          </a:p>
          <a:p>
            <a:r>
              <a:rPr lang="en-US" sz="1200" dirty="0"/>
              <a:t>   LSTSEQNO(0)                                         MCASTAT(RUNNING)</a:t>
            </a:r>
          </a:p>
          <a:p>
            <a:r>
              <a:rPr lang="en-US" sz="1200" dirty="0"/>
              <a:t>   MONCHL(MEDIUM)                             MSGS(5)</a:t>
            </a:r>
          </a:p>
          <a:p>
            <a:r>
              <a:rPr lang="en-US" sz="1200" dirty="0"/>
              <a:t>   NETTIME(0,0)                                        NPMSPEED(FAST)</a:t>
            </a:r>
          </a:p>
          <a:p>
            <a:r>
              <a:rPr lang="en-US" sz="1200" dirty="0"/>
              <a:t>   RQMNAME(BOBBEE2)                         SHORTRTS(10)</a:t>
            </a:r>
          </a:p>
          <a:p>
            <a:r>
              <a:rPr lang="en-US" sz="1200" dirty="0"/>
              <a:t>   SECPROT(NONE)                                   SSLCERTI( )</a:t>
            </a:r>
          </a:p>
          <a:p>
            <a:r>
              <a:rPr lang="en-US" sz="1200" dirty="0"/>
              <a:t>   SSLCIPH( )                                              SSLKEYDA( )</a:t>
            </a:r>
          </a:p>
          <a:p>
            <a:r>
              <a:rPr lang="en-US" sz="1200" dirty="0"/>
              <a:t>   SSLKEYTI( )                                             SSLPEER( )</a:t>
            </a:r>
          </a:p>
          <a:p>
            <a:r>
              <a:rPr lang="en-US" sz="1200" dirty="0"/>
              <a:t>   SSLRKEYS(0)                                          STATUS(RUNNING)</a:t>
            </a:r>
          </a:p>
          <a:p>
            <a:r>
              <a:rPr lang="en-US" sz="1200" dirty="0"/>
              <a:t>   STOPREQ(NO)                                      SUBSTATE(MQGET)</a:t>
            </a:r>
          </a:p>
          <a:p>
            <a:r>
              <a:rPr lang="en-US" sz="1200" dirty="0"/>
              <a:t>   XBATCHSZ(1,1)                                     XMITQ(BOBBEE2)</a:t>
            </a:r>
          </a:p>
          <a:p>
            <a:r>
              <a:rPr lang="en-US" sz="1200" dirty="0"/>
              <a:t>   XQTIME(0,0)                                        RVERSION(09020005)</a:t>
            </a:r>
          </a:p>
          <a:p>
            <a:r>
              <a:rPr lang="en-US" sz="1200" dirty="0"/>
              <a:t>   RPRODUCT(MQMM)</a:t>
            </a:r>
          </a:p>
        </p:txBody>
      </p:sp>
    </p:spTree>
    <p:extLst>
      <p:ext uri="{BB962C8B-B14F-4D97-AF65-F5344CB8AC3E}">
        <p14:creationId xmlns:p14="http://schemas.microsoft.com/office/powerpoint/2010/main" val="25209754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36E3D36-D4BF-428C-A817-B7C28D27C4AC}"/>
              </a:ext>
            </a:extLst>
          </p:cNvPr>
          <p:cNvSpPr>
            <a:spLocks noGrp="1"/>
          </p:cNvSpPr>
          <p:nvPr>
            <p:ph type="dt" sz="half" idx="10"/>
          </p:nvPr>
        </p:nvSpPr>
        <p:spPr/>
        <p:txBody>
          <a:bodyPr/>
          <a:lstStyle/>
          <a:p>
            <a:fld id="{087A5CAE-98D8-475E-9E3F-109BFC5F95E5}" type="datetime1">
              <a:rPr lang="en-US" smtClean="0"/>
              <a:t>10/6/2022</a:t>
            </a:fld>
            <a:endParaRPr lang="pl-PL"/>
          </a:p>
        </p:txBody>
      </p:sp>
      <p:sp>
        <p:nvSpPr>
          <p:cNvPr id="4" name="Slide Number Placeholder 3">
            <a:extLst>
              <a:ext uri="{FF2B5EF4-FFF2-40B4-BE49-F238E27FC236}">
                <a16:creationId xmlns:a16="http://schemas.microsoft.com/office/drawing/2014/main" id="{8AA98642-ED6F-4540-8ED8-C07D604C9707}"/>
              </a:ext>
            </a:extLst>
          </p:cNvPr>
          <p:cNvSpPr>
            <a:spLocks noGrp="1"/>
          </p:cNvSpPr>
          <p:nvPr>
            <p:ph type="sldNum" sz="quarter" idx="12"/>
          </p:nvPr>
        </p:nvSpPr>
        <p:spPr/>
        <p:txBody>
          <a:bodyPr/>
          <a:lstStyle/>
          <a:p>
            <a:fld id="{A2498831-1334-B24C-AF1D-30D4CD40B232}" type="slidenum">
              <a:rPr lang="pl-PL" smtClean="0"/>
              <a:t>12</a:t>
            </a:fld>
            <a:endParaRPr lang="pl-PL"/>
          </a:p>
        </p:txBody>
      </p:sp>
      <p:sp>
        <p:nvSpPr>
          <p:cNvPr id="6" name="Title 4">
            <a:extLst>
              <a:ext uri="{FF2B5EF4-FFF2-40B4-BE49-F238E27FC236}">
                <a16:creationId xmlns:a16="http://schemas.microsoft.com/office/drawing/2014/main" id="{057DCEBE-91E3-4E47-80E4-5F08990ED861}"/>
              </a:ext>
            </a:extLst>
          </p:cNvPr>
          <p:cNvSpPr>
            <a:spLocks noGrp="1"/>
          </p:cNvSpPr>
          <p:nvPr>
            <p:ph type="title"/>
          </p:nvPr>
        </p:nvSpPr>
        <p:spPr>
          <a:xfrm>
            <a:off x="831850" y="442913"/>
            <a:ext cx="10515600" cy="489775"/>
          </a:xfrm>
        </p:spPr>
        <p:txBody>
          <a:bodyPr/>
          <a:lstStyle/>
          <a:p>
            <a:r>
              <a:rPr lang="en-GB" sz="28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en-US" dirty="0"/>
          </a:p>
        </p:txBody>
      </p:sp>
      <p:sp>
        <p:nvSpPr>
          <p:cNvPr id="7" name="TextBox 6">
            <a:extLst>
              <a:ext uri="{FF2B5EF4-FFF2-40B4-BE49-F238E27FC236}">
                <a16:creationId xmlns:a16="http://schemas.microsoft.com/office/drawing/2014/main" id="{0596F8A1-BD9C-4667-A167-2A2F0814CE32}"/>
              </a:ext>
            </a:extLst>
          </p:cNvPr>
          <p:cNvSpPr txBox="1"/>
          <p:nvPr/>
        </p:nvSpPr>
        <p:spPr>
          <a:xfrm>
            <a:off x="694690" y="1316720"/>
            <a:ext cx="4782566" cy="369332"/>
          </a:xfrm>
          <a:prstGeom prst="rect">
            <a:avLst/>
          </a:prstGeom>
          <a:noFill/>
        </p:spPr>
        <p:txBody>
          <a:bodyPr wrap="square" rtlCol="0">
            <a:spAutoFit/>
          </a:bodyPr>
          <a:lstStyle/>
          <a:p>
            <a:r>
              <a:rPr lang="en-US" b="1" dirty="0">
                <a:solidFill>
                  <a:srgbClr val="7030A0"/>
                </a:solidFill>
              </a:rPr>
              <a:t>DISPLAY CHANNEL STATUS MQExplorer</a:t>
            </a:r>
          </a:p>
        </p:txBody>
      </p:sp>
      <p:pic>
        <p:nvPicPr>
          <p:cNvPr id="5" name="Picture 4">
            <a:extLst>
              <a:ext uri="{FF2B5EF4-FFF2-40B4-BE49-F238E27FC236}">
                <a16:creationId xmlns:a16="http://schemas.microsoft.com/office/drawing/2014/main" id="{FDD3E075-A285-4C88-AA14-ECB434F3A4F7}"/>
              </a:ext>
            </a:extLst>
          </p:cNvPr>
          <p:cNvPicPr>
            <a:picLocks noChangeAspect="1"/>
          </p:cNvPicPr>
          <p:nvPr/>
        </p:nvPicPr>
        <p:blipFill>
          <a:blip r:embed="rId2"/>
          <a:stretch>
            <a:fillRect/>
          </a:stretch>
        </p:blipFill>
        <p:spPr>
          <a:xfrm>
            <a:off x="155194" y="2070084"/>
            <a:ext cx="11616182" cy="3387610"/>
          </a:xfrm>
          <a:prstGeom prst="rect">
            <a:avLst/>
          </a:prstGeom>
        </p:spPr>
      </p:pic>
    </p:spTree>
    <p:extLst>
      <p:ext uri="{BB962C8B-B14F-4D97-AF65-F5344CB8AC3E}">
        <p14:creationId xmlns:p14="http://schemas.microsoft.com/office/powerpoint/2010/main" val="1144462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0A9985D-AD91-4B32-8E65-FBDC3E838171}"/>
              </a:ext>
            </a:extLst>
          </p:cNvPr>
          <p:cNvSpPr>
            <a:spLocks noGrp="1"/>
          </p:cNvSpPr>
          <p:nvPr>
            <p:ph type="dt" sz="half" idx="10"/>
          </p:nvPr>
        </p:nvSpPr>
        <p:spPr/>
        <p:txBody>
          <a:bodyPr/>
          <a:lstStyle/>
          <a:p>
            <a:fld id="{087A5CAE-98D8-475E-9E3F-109BFC5F95E5}" type="datetime1">
              <a:rPr lang="en-US" smtClean="0"/>
              <a:t>10/6/2022</a:t>
            </a:fld>
            <a:endParaRPr lang="pl-PL"/>
          </a:p>
        </p:txBody>
      </p:sp>
      <p:sp>
        <p:nvSpPr>
          <p:cNvPr id="4" name="Slide Number Placeholder 3">
            <a:extLst>
              <a:ext uri="{FF2B5EF4-FFF2-40B4-BE49-F238E27FC236}">
                <a16:creationId xmlns:a16="http://schemas.microsoft.com/office/drawing/2014/main" id="{7664B18C-222C-4708-B617-F1D01C1940D8}"/>
              </a:ext>
            </a:extLst>
          </p:cNvPr>
          <p:cNvSpPr>
            <a:spLocks noGrp="1"/>
          </p:cNvSpPr>
          <p:nvPr>
            <p:ph type="sldNum" sz="quarter" idx="12"/>
          </p:nvPr>
        </p:nvSpPr>
        <p:spPr/>
        <p:txBody>
          <a:bodyPr/>
          <a:lstStyle/>
          <a:p>
            <a:fld id="{A2498831-1334-B24C-AF1D-30D4CD40B232}" type="slidenum">
              <a:rPr lang="pl-PL" smtClean="0"/>
              <a:t>13</a:t>
            </a:fld>
            <a:endParaRPr lang="pl-PL"/>
          </a:p>
        </p:txBody>
      </p:sp>
      <p:sp>
        <p:nvSpPr>
          <p:cNvPr id="6" name="Title 4">
            <a:extLst>
              <a:ext uri="{FF2B5EF4-FFF2-40B4-BE49-F238E27FC236}">
                <a16:creationId xmlns:a16="http://schemas.microsoft.com/office/drawing/2014/main" id="{E8BE9F15-66BC-4BE3-B8D3-146A3B08FFC8}"/>
              </a:ext>
            </a:extLst>
          </p:cNvPr>
          <p:cNvSpPr>
            <a:spLocks noGrp="1"/>
          </p:cNvSpPr>
          <p:nvPr>
            <p:ph type="title"/>
          </p:nvPr>
        </p:nvSpPr>
        <p:spPr>
          <a:xfrm>
            <a:off x="831850" y="442913"/>
            <a:ext cx="10515600" cy="489775"/>
          </a:xfrm>
        </p:spPr>
        <p:txBody>
          <a:bodyPr/>
          <a:lstStyle/>
          <a:p>
            <a:r>
              <a:rPr lang="en-GB" sz="28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en-US" dirty="0"/>
          </a:p>
        </p:txBody>
      </p:sp>
      <p:sp>
        <p:nvSpPr>
          <p:cNvPr id="7" name="TextBox 6">
            <a:extLst>
              <a:ext uri="{FF2B5EF4-FFF2-40B4-BE49-F238E27FC236}">
                <a16:creationId xmlns:a16="http://schemas.microsoft.com/office/drawing/2014/main" id="{D63EE536-A08C-4705-9FED-BC68D1929CD3}"/>
              </a:ext>
            </a:extLst>
          </p:cNvPr>
          <p:cNvSpPr txBox="1"/>
          <p:nvPr/>
        </p:nvSpPr>
        <p:spPr>
          <a:xfrm>
            <a:off x="831850" y="1200637"/>
            <a:ext cx="4782566" cy="461665"/>
          </a:xfrm>
          <a:prstGeom prst="rect">
            <a:avLst/>
          </a:prstGeom>
          <a:noFill/>
        </p:spPr>
        <p:txBody>
          <a:bodyPr wrap="square" rtlCol="0">
            <a:spAutoFit/>
          </a:bodyPr>
          <a:lstStyle/>
          <a:p>
            <a:r>
              <a:rPr lang="en-US" sz="2400" b="1" dirty="0">
                <a:solidFill>
                  <a:srgbClr val="7030A0"/>
                </a:solidFill>
              </a:rPr>
              <a:t>TOPIC/PUBSUB STATUS </a:t>
            </a:r>
          </a:p>
        </p:txBody>
      </p:sp>
      <p:sp>
        <p:nvSpPr>
          <p:cNvPr id="8" name="TextBox 7">
            <a:extLst>
              <a:ext uri="{FF2B5EF4-FFF2-40B4-BE49-F238E27FC236}">
                <a16:creationId xmlns:a16="http://schemas.microsoft.com/office/drawing/2014/main" id="{FFD660AE-28C0-4AE2-9FDC-6CD8535A3711}"/>
              </a:ext>
            </a:extLst>
          </p:cNvPr>
          <p:cNvSpPr txBox="1"/>
          <p:nvPr/>
        </p:nvSpPr>
        <p:spPr>
          <a:xfrm>
            <a:off x="831850" y="1686052"/>
            <a:ext cx="4782566" cy="369332"/>
          </a:xfrm>
          <a:prstGeom prst="rect">
            <a:avLst/>
          </a:prstGeom>
          <a:noFill/>
        </p:spPr>
        <p:txBody>
          <a:bodyPr wrap="square" rtlCol="0">
            <a:spAutoFit/>
          </a:bodyPr>
          <a:lstStyle/>
          <a:p>
            <a:r>
              <a:rPr lang="en-US" b="1" dirty="0">
                <a:solidFill>
                  <a:srgbClr val="7030A0"/>
                </a:solidFill>
              </a:rPr>
              <a:t>DISPLAY TPSSTATUS TYPE(TOPIC) command</a:t>
            </a:r>
          </a:p>
        </p:txBody>
      </p:sp>
      <p:sp>
        <p:nvSpPr>
          <p:cNvPr id="10" name="TextBox 9">
            <a:extLst>
              <a:ext uri="{FF2B5EF4-FFF2-40B4-BE49-F238E27FC236}">
                <a16:creationId xmlns:a16="http://schemas.microsoft.com/office/drawing/2014/main" id="{409E8CA1-3F6F-46CD-8124-AEE4B9E16B0C}"/>
              </a:ext>
            </a:extLst>
          </p:cNvPr>
          <p:cNvSpPr txBox="1"/>
          <p:nvPr/>
        </p:nvSpPr>
        <p:spPr>
          <a:xfrm>
            <a:off x="923544" y="1984248"/>
            <a:ext cx="5870448" cy="338554"/>
          </a:xfrm>
          <a:prstGeom prst="rect">
            <a:avLst/>
          </a:prstGeom>
          <a:noFill/>
        </p:spPr>
        <p:txBody>
          <a:bodyPr wrap="square" rtlCol="0">
            <a:spAutoFit/>
          </a:bodyPr>
          <a:lstStyle/>
          <a:p>
            <a:pPr marL="285750" indent="-285750">
              <a:buFont typeface="Arial" panose="020B0604020202020204" pitchFamily="34" charset="0"/>
              <a:buChar char="•"/>
            </a:pPr>
            <a:r>
              <a:rPr lang="en-US" sz="1600" dirty="0"/>
              <a:t>Resolution of hierarchically inherited attributes </a:t>
            </a:r>
          </a:p>
        </p:txBody>
      </p:sp>
      <p:sp>
        <p:nvSpPr>
          <p:cNvPr id="5" name="TextBox 4">
            <a:extLst>
              <a:ext uri="{FF2B5EF4-FFF2-40B4-BE49-F238E27FC236}">
                <a16:creationId xmlns:a16="http://schemas.microsoft.com/office/drawing/2014/main" id="{878BAFDB-5185-4470-AE9E-0E0D67DC40E9}"/>
              </a:ext>
            </a:extLst>
          </p:cNvPr>
          <p:cNvSpPr txBox="1"/>
          <p:nvPr/>
        </p:nvSpPr>
        <p:spPr>
          <a:xfrm>
            <a:off x="2414016" y="2432837"/>
            <a:ext cx="5702552" cy="3231654"/>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DIS TPSTATUS('/AUTO/TRUCK/FORD/F250') type(TOPIC) ALL</a:t>
            </a:r>
          </a:p>
          <a:p>
            <a:r>
              <a:rPr lang="en-US" sz="1200" dirty="0">
                <a:latin typeface="Times New Roman" panose="02020603050405020304" pitchFamily="18" charset="0"/>
                <a:cs typeface="Times New Roman" panose="02020603050405020304" pitchFamily="18" charset="0"/>
              </a:rPr>
              <a:t>     1 : DIS TPSTATUS('/AUTO/TRUCK/FORD/F250') type(TOPIC) ALL</a:t>
            </a:r>
          </a:p>
          <a:p>
            <a:r>
              <a:rPr lang="en-US" sz="1200" dirty="0">
                <a:latin typeface="Times New Roman" panose="02020603050405020304" pitchFamily="18" charset="0"/>
                <a:cs typeface="Times New Roman" panose="02020603050405020304" pitchFamily="18" charset="0"/>
              </a:rPr>
              <a:t>AMQ8754I: Display topic status details.</a:t>
            </a:r>
          </a:p>
          <a:p>
            <a:r>
              <a:rPr lang="en-US" sz="1200" dirty="0">
                <a:latin typeface="Times New Roman" panose="02020603050405020304" pitchFamily="18" charset="0"/>
                <a:cs typeface="Times New Roman" panose="02020603050405020304" pitchFamily="18" charset="0"/>
              </a:rPr>
              <a:t>   TOPICSTR(/AUTO/TRUCK/FORD/F250)         ADMIN(MYTOPIC)</a:t>
            </a:r>
          </a:p>
          <a:p>
            <a:r>
              <a:rPr lang="en-US" sz="1200" dirty="0">
                <a:latin typeface="Times New Roman" panose="02020603050405020304" pitchFamily="18" charset="0"/>
                <a:cs typeface="Times New Roman" panose="02020603050405020304" pitchFamily="18" charset="0"/>
              </a:rPr>
              <a:t>   CLUSTER( )</a:t>
            </a:r>
          </a:p>
          <a:p>
            <a:r>
              <a:rPr lang="en-US" sz="1200" dirty="0">
                <a:latin typeface="Times New Roman" panose="02020603050405020304" pitchFamily="18" charset="0"/>
                <a:cs typeface="Times New Roman" panose="02020603050405020304" pitchFamily="18" charset="0"/>
              </a:rPr>
              <a:t>   COMMINFO(SYSTEM.DEFAULT.COMMINFO.MULTICAST)</a:t>
            </a:r>
          </a:p>
          <a:p>
            <a:r>
              <a:rPr lang="en-US" sz="1200" dirty="0">
                <a:latin typeface="Times New Roman" panose="02020603050405020304" pitchFamily="18" charset="0"/>
                <a:cs typeface="Times New Roman" panose="02020603050405020304" pitchFamily="18" charset="0"/>
              </a:rPr>
              <a:t>   MDURMDL(SYSTEM.DURABLE.MODEL.QUEUE)</a:t>
            </a:r>
          </a:p>
          <a:p>
            <a:r>
              <a:rPr lang="en-US" sz="1200" dirty="0">
                <a:latin typeface="Times New Roman" panose="02020603050405020304" pitchFamily="18" charset="0"/>
                <a:cs typeface="Times New Roman" panose="02020603050405020304" pitchFamily="18" charset="0"/>
              </a:rPr>
              <a:t>   MNDURMDL(SYSTEM.NDURABLE.MODEL.QUEUE)</a:t>
            </a:r>
          </a:p>
          <a:p>
            <a:r>
              <a:rPr lang="en-US" sz="1200" dirty="0">
                <a:latin typeface="Times New Roman" panose="02020603050405020304" pitchFamily="18" charset="0"/>
                <a:cs typeface="Times New Roman" panose="02020603050405020304" pitchFamily="18" charset="0"/>
              </a:rPr>
              <a:t>   CLROUTE(NONE)                                              DEFPSIST(NO)</a:t>
            </a:r>
          </a:p>
          <a:p>
            <a:r>
              <a:rPr lang="en-US" sz="1200" dirty="0">
                <a:latin typeface="Times New Roman" panose="02020603050405020304" pitchFamily="18" charset="0"/>
                <a:cs typeface="Times New Roman" panose="02020603050405020304" pitchFamily="18" charset="0"/>
              </a:rPr>
              <a:t>   DEFPRTY(0)                                                        DEFPRESP(SYNC)</a:t>
            </a:r>
          </a:p>
          <a:p>
            <a:r>
              <a:rPr lang="en-US" sz="1200" dirty="0">
                <a:latin typeface="Times New Roman" panose="02020603050405020304" pitchFamily="18" charset="0"/>
                <a:cs typeface="Times New Roman" panose="02020603050405020304" pitchFamily="18" charset="0"/>
              </a:rPr>
              <a:t>   DURSUB(YES)                                                    PUB(ENABLED)</a:t>
            </a:r>
          </a:p>
          <a:p>
            <a:r>
              <a:rPr lang="en-US" sz="1200" dirty="0">
                <a:latin typeface="Times New Roman" panose="02020603050405020304" pitchFamily="18" charset="0"/>
                <a:cs typeface="Times New Roman" panose="02020603050405020304" pitchFamily="18" charset="0"/>
              </a:rPr>
              <a:t>   SUB(ENABLED)                                                 PMSGDLV(ALLDUR)</a:t>
            </a:r>
          </a:p>
          <a:p>
            <a:r>
              <a:rPr lang="en-US" sz="1200" dirty="0">
                <a:latin typeface="Times New Roman" panose="02020603050405020304" pitchFamily="18" charset="0"/>
                <a:cs typeface="Times New Roman" panose="02020603050405020304" pitchFamily="18" charset="0"/>
              </a:rPr>
              <a:t>   NPMSGDLV(ALLAVAIL)                                   RETAINED(NO)</a:t>
            </a:r>
          </a:p>
          <a:p>
            <a:r>
              <a:rPr lang="en-US" sz="1200" dirty="0">
                <a:latin typeface="Times New Roman" panose="02020603050405020304" pitchFamily="18" charset="0"/>
                <a:cs typeface="Times New Roman" panose="02020603050405020304" pitchFamily="18" charset="0"/>
              </a:rPr>
              <a:t>   MCAST(DISABLED)                                          PUBCOUNT(0)</a:t>
            </a:r>
          </a:p>
          <a:p>
            <a:r>
              <a:rPr lang="en-US" sz="1200" dirty="0">
                <a:latin typeface="Times New Roman" panose="02020603050405020304" pitchFamily="18" charset="0"/>
                <a:cs typeface="Times New Roman" panose="02020603050405020304" pitchFamily="18" charset="0"/>
              </a:rPr>
              <a:t>   SUBCOUNT(0)                                                    PUBSCOPE(ALL)</a:t>
            </a:r>
          </a:p>
          <a:p>
            <a:r>
              <a:rPr lang="en-US" sz="1200" dirty="0">
                <a:latin typeface="Times New Roman" panose="02020603050405020304" pitchFamily="18" charset="0"/>
                <a:cs typeface="Times New Roman" panose="02020603050405020304" pitchFamily="18" charset="0"/>
              </a:rPr>
              <a:t>   SUBSCOPE(ALL)                                                USEDLQ(YES)</a:t>
            </a:r>
          </a:p>
          <a:p>
            <a:r>
              <a:rPr lang="en-US" sz="1200" dirty="0"/>
              <a:t>   </a:t>
            </a:r>
          </a:p>
        </p:txBody>
      </p:sp>
    </p:spTree>
    <p:extLst>
      <p:ext uri="{BB962C8B-B14F-4D97-AF65-F5344CB8AC3E}">
        <p14:creationId xmlns:p14="http://schemas.microsoft.com/office/powerpoint/2010/main" val="1827485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36E3D36-D4BF-428C-A817-B7C28D27C4AC}"/>
              </a:ext>
            </a:extLst>
          </p:cNvPr>
          <p:cNvSpPr>
            <a:spLocks noGrp="1"/>
          </p:cNvSpPr>
          <p:nvPr>
            <p:ph type="dt" sz="half" idx="10"/>
          </p:nvPr>
        </p:nvSpPr>
        <p:spPr/>
        <p:txBody>
          <a:bodyPr/>
          <a:lstStyle/>
          <a:p>
            <a:fld id="{087A5CAE-98D8-475E-9E3F-109BFC5F95E5}" type="datetime1">
              <a:rPr lang="en-US" smtClean="0"/>
              <a:t>10/6/2022</a:t>
            </a:fld>
            <a:endParaRPr lang="pl-PL"/>
          </a:p>
        </p:txBody>
      </p:sp>
      <p:sp>
        <p:nvSpPr>
          <p:cNvPr id="4" name="Slide Number Placeholder 3">
            <a:extLst>
              <a:ext uri="{FF2B5EF4-FFF2-40B4-BE49-F238E27FC236}">
                <a16:creationId xmlns:a16="http://schemas.microsoft.com/office/drawing/2014/main" id="{8AA98642-ED6F-4540-8ED8-C07D604C9707}"/>
              </a:ext>
            </a:extLst>
          </p:cNvPr>
          <p:cNvSpPr>
            <a:spLocks noGrp="1"/>
          </p:cNvSpPr>
          <p:nvPr>
            <p:ph type="sldNum" sz="quarter" idx="12"/>
          </p:nvPr>
        </p:nvSpPr>
        <p:spPr/>
        <p:txBody>
          <a:bodyPr/>
          <a:lstStyle/>
          <a:p>
            <a:fld id="{A2498831-1334-B24C-AF1D-30D4CD40B232}" type="slidenum">
              <a:rPr lang="pl-PL" smtClean="0"/>
              <a:t>14</a:t>
            </a:fld>
            <a:endParaRPr lang="pl-PL"/>
          </a:p>
        </p:txBody>
      </p:sp>
      <p:sp>
        <p:nvSpPr>
          <p:cNvPr id="6" name="Title 4">
            <a:extLst>
              <a:ext uri="{FF2B5EF4-FFF2-40B4-BE49-F238E27FC236}">
                <a16:creationId xmlns:a16="http://schemas.microsoft.com/office/drawing/2014/main" id="{057DCEBE-91E3-4E47-80E4-5F08990ED861}"/>
              </a:ext>
            </a:extLst>
          </p:cNvPr>
          <p:cNvSpPr>
            <a:spLocks noGrp="1"/>
          </p:cNvSpPr>
          <p:nvPr>
            <p:ph type="title"/>
          </p:nvPr>
        </p:nvSpPr>
        <p:spPr>
          <a:xfrm>
            <a:off x="831850" y="442913"/>
            <a:ext cx="10515600" cy="489775"/>
          </a:xfrm>
        </p:spPr>
        <p:txBody>
          <a:bodyPr/>
          <a:lstStyle/>
          <a:p>
            <a:r>
              <a:rPr lang="en-GB" sz="28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en-US" dirty="0"/>
          </a:p>
        </p:txBody>
      </p:sp>
      <p:sp>
        <p:nvSpPr>
          <p:cNvPr id="7" name="TextBox 6">
            <a:extLst>
              <a:ext uri="{FF2B5EF4-FFF2-40B4-BE49-F238E27FC236}">
                <a16:creationId xmlns:a16="http://schemas.microsoft.com/office/drawing/2014/main" id="{0596F8A1-BD9C-4667-A167-2A2F0814CE32}"/>
              </a:ext>
            </a:extLst>
          </p:cNvPr>
          <p:cNvSpPr txBox="1"/>
          <p:nvPr/>
        </p:nvSpPr>
        <p:spPr>
          <a:xfrm>
            <a:off x="694690" y="1316720"/>
            <a:ext cx="4782566" cy="369332"/>
          </a:xfrm>
          <a:prstGeom prst="rect">
            <a:avLst/>
          </a:prstGeom>
          <a:noFill/>
        </p:spPr>
        <p:txBody>
          <a:bodyPr wrap="square" rtlCol="0">
            <a:spAutoFit/>
          </a:bodyPr>
          <a:lstStyle/>
          <a:p>
            <a:r>
              <a:rPr lang="en-US" b="1" dirty="0">
                <a:solidFill>
                  <a:srgbClr val="7030A0"/>
                </a:solidFill>
              </a:rPr>
              <a:t>DISPLAY TPSSTATUS MQExplorer</a:t>
            </a:r>
          </a:p>
        </p:txBody>
      </p:sp>
      <p:pic>
        <p:nvPicPr>
          <p:cNvPr id="10" name="Picture 9">
            <a:extLst>
              <a:ext uri="{FF2B5EF4-FFF2-40B4-BE49-F238E27FC236}">
                <a16:creationId xmlns:a16="http://schemas.microsoft.com/office/drawing/2014/main" id="{60032EEE-4E72-4BF0-8926-E7629676E951}"/>
              </a:ext>
            </a:extLst>
          </p:cNvPr>
          <p:cNvPicPr>
            <a:picLocks noChangeAspect="1"/>
          </p:cNvPicPr>
          <p:nvPr/>
        </p:nvPicPr>
        <p:blipFill>
          <a:blip r:embed="rId2"/>
          <a:stretch>
            <a:fillRect/>
          </a:stretch>
        </p:blipFill>
        <p:spPr>
          <a:xfrm>
            <a:off x="185928" y="1910645"/>
            <a:ext cx="11167872" cy="3329318"/>
          </a:xfrm>
          <a:prstGeom prst="rect">
            <a:avLst/>
          </a:prstGeom>
        </p:spPr>
      </p:pic>
    </p:spTree>
    <p:extLst>
      <p:ext uri="{BB962C8B-B14F-4D97-AF65-F5344CB8AC3E}">
        <p14:creationId xmlns:p14="http://schemas.microsoft.com/office/powerpoint/2010/main" val="210389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0A9985D-AD91-4B32-8E65-FBDC3E838171}"/>
              </a:ext>
            </a:extLst>
          </p:cNvPr>
          <p:cNvSpPr>
            <a:spLocks noGrp="1"/>
          </p:cNvSpPr>
          <p:nvPr>
            <p:ph type="dt" sz="half" idx="10"/>
          </p:nvPr>
        </p:nvSpPr>
        <p:spPr/>
        <p:txBody>
          <a:bodyPr/>
          <a:lstStyle/>
          <a:p>
            <a:fld id="{087A5CAE-98D8-475E-9E3F-109BFC5F95E5}" type="datetime1">
              <a:rPr lang="en-US" smtClean="0"/>
              <a:t>10/6/2022</a:t>
            </a:fld>
            <a:endParaRPr lang="pl-PL"/>
          </a:p>
        </p:txBody>
      </p:sp>
      <p:sp>
        <p:nvSpPr>
          <p:cNvPr id="4" name="Slide Number Placeholder 3">
            <a:extLst>
              <a:ext uri="{FF2B5EF4-FFF2-40B4-BE49-F238E27FC236}">
                <a16:creationId xmlns:a16="http://schemas.microsoft.com/office/drawing/2014/main" id="{7664B18C-222C-4708-B617-F1D01C1940D8}"/>
              </a:ext>
            </a:extLst>
          </p:cNvPr>
          <p:cNvSpPr>
            <a:spLocks noGrp="1"/>
          </p:cNvSpPr>
          <p:nvPr>
            <p:ph type="sldNum" sz="quarter" idx="12"/>
          </p:nvPr>
        </p:nvSpPr>
        <p:spPr/>
        <p:txBody>
          <a:bodyPr/>
          <a:lstStyle/>
          <a:p>
            <a:fld id="{A2498831-1334-B24C-AF1D-30D4CD40B232}" type="slidenum">
              <a:rPr lang="pl-PL" smtClean="0"/>
              <a:t>15</a:t>
            </a:fld>
            <a:endParaRPr lang="pl-PL"/>
          </a:p>
        </p:txBody>
      </p:sp>
      <p:sp>
        <p:nvSpPr>
          <p:cNvPr id="6" name="Title 4">
            <a:extLst>
              <a:ext uri="{FF2B5EF4-FFF2-40B4-BE49-F238E27FC236}">
                <a16:creationId xmlns:a16="http://schemas.microsoft.com/office/drawing/2014/main" id="{E8BE9F15-66BC-4BE3-B8D3-146A3B08FFC8}"/>
              </a:ext>
            </a:extLst>
          </p:cNvPr>
          <p:cNvSpPr>
            <a:spLocks noGrp="1"/>
          </p:cNvSpPr>
          <p:nvPr>
            <p:ph type="title"/>
          </p:nvPr>
        </p:nvSpPr>
        <p:spPr>
          <a:xfrm>
            <a:off x="831850" y="442913"/>
            <a:ext cx="10515600" cy="489775"/>
          </a:xfrm>
        </p:spPr>
        <p:txBody>
          <a:bodyPr/>
          <a:lstStyle/>
          <a:p>
            <a:r>
              <a:rPr lang="en-GB" sz="28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en-US" dirty="0"/>
          </a:p>
        </p:txBody>
      </p:sp>
      <p:sp>
        <p:nvSpPr>
          <p:cNvPr id="7" name="TextBox 6">
            <a:extLst>
              <a:ext uri="{FF2B5EF4-FFF2-40B4-BE49-F238E27FC236}">
                <a16:creationId xmlns:a16="http://schemas.microsoft.com/office/drawing/2014/main" id="{D63EE536-A08C-4705-9FED-BC68D1929CD3}"/>
              </a:ext>
            </a:extLst>
          </p:cNvPr>
          <p:cNvSpPr txBox="1"/>
          <p:nvPr/>
        </p:nvSpPr>
        <p:spPr>
          <a:xfrm>
            <a:off x="831850" y="1200637"/>
            <a:ext cx="4782566" cy="461665"/>
          </a:xfrm>
          <a:prstGeom prst="rect">
            <a:avLst/>
          </a:prstGeom>
          <a:noFill/>
        </p:spPr>
        <p:txBody>
          <a:bodyPr wrap="square" rtlCol="0">
            <a:spAutoFit/>
          </a:bodyPr>
          <a:lstStyle/>
          <a:p>
            <a:r>
              <a:rPr lang="en-US" sz="2400" b="1" dirty="0">
                <a:solidFill>
                  <a:srgbClr val="7030A0"/>
                </a:solidFill>
              </a:rPr>
              <a:t>Status of Applications</a:t>
            </a:r>
          </a:p>
        </p:txBody>
      </p:sp>
      <p:sp>
        <p:nvSpPr>
          <p:cNvPr id="5" name="TextBox 4">
            <a:extLst>
              <a:ext uri="{FF2B5EF4-FFF2-40B4-BE49-F238E27FC236}">
                <a16:creationId xmlns:a16="http://schemas.microsoft.com/office/drawing/2014/main" id="{878BAFDB-5185-4470-AE9E-0E0D67DC40E9}"/>
              </a:ext>
            </a:extLst>
          </p:cNvPr>
          <p:cNvSpPr txBox="1"/>
          <p:nvPr/>
        </p:nvSpPr>
        <p:spPr>
          <a:xfrm>
            <a:off x="905256" y="1939928"/>
            <a:ext cx="7982712" cy="2923877"/>
          </a:xfrm>
          <a:prstGeom prst="rect">
            <a:avLst/>
          </a:prstGeom>
          <a:noFill/>
        </p:spPr>
        <p:txBody>
          <a:bodyPr wrap="square" rtlCol="0">
            <a:spAutoFit/>
          </a:bodyPr>
          <a:lstStyle/>
          <a:p>
            <a:pPr marL="171450" indent="-171450">
              <a:buFont typeface="Arial" panose="020B0604020202020204" pitchFamily="34" charset="0"/>
              <a:buChar char="•"/>
            </a:pPr>
            <a:r>
              <a:rPr lang="en-US" sz="2800" dirty="0"/>
              <a:t>Application connections</a:t>
            </a:r>
          </a:p>
          <a:p>
            <a:pPr marL="628650" lvl="1" indent="-171450">
              <a:buFont typeface="Wingdings" panose="05000000000000000000" pitchFamily="2" charset="2"/>
              <a:buChar char="Ø"/>
            </a:pPr>
            <a:r>
              <a:rPr lang="en-US" sz="2000" dirty="0"/>
              <a:t>What applications are active ? </a:t>
            </a:r>
          </a:p>
          <a:p>
            <a:pPr marL="628650" lvl="1" indent="-171450">
              <a:buFont typeface="Wingdings" panose="05000000000000000000" pitchFamily="2" charset="2"/>
              <a:buChar char="Ø"/>
            </a:pPr>
            <a:r>
              <a:rPr lang="en-US" sz="2000" dirty="0"/>
              <a:t>Who is running the applications ? </a:t>
            </a:r>
          </a:p>
          <a:p>
            <a:pPr marL="628650" lvl="1" indent="-171450">
              <a:buFont typeface="Wingdings" panose="05000000000000000000" pitchFamily="2" charset="2"/>
              <a:buChar char="Ø"/>
            </a:pPr>
            <a:r>
              <a:rPr lang="en-US" sz="2000" dirty="0"/>
              <a:t>Whether there any long running Units of Work (UOWs) outstanding ?</a:t>
            </a:r>
          </a:p>
          <a:p>
            <a:pPr marL="171450" indent="-171450">
              <a:buFont typeface="Arial" panose="020B0604020202020204" pitchFamily="34" charset="0"/>
              <a:buChar char="•"/>
            </a:pPr>
            <a:r>
              <a:rPr lang="en-US" sz="2800" dirty="0"/>
              <a:t>Application resources </a:t>
            </a:r>
          </a:p>
          <a:p>
            <a:pPr marL="628650" lvl="1" indent="-171450">
              <a:buFont typeface="Wingdings" panose="05000000000000000000" pitchFamily="2" charset="2"/>
              <a:buChar char="Ø"/>
            </a:pPr>
            <a:r>
              <a:rPr lang="en-US" sz="2000" dirty="0"/>
              <a:t>Open queues, topics or subscriptions </a:t>
            </a:r>
          </a:p>
          <a:p>
            <a:pPr marL="171450" indent="-171450">
              <a:buFont typeface="Arial" panose="020B0604020202020204" pitchFamily="34" charset="0"/>
              <a:buChar char="•"/>
            </a:pPr>
            <a:r>
              <a:rPr lang="en-US" sz="2800" dirty="0"/>
              <a:t>Subscription definitions </a:t>
            </a:r>
          </a:p>
          <a:p>
            <a:pPr marL="628650" lvl="1" indent="-171450">
              <a:buFont typeface="Wingdings" panose="05000000000000000000" pitchFamily="2" charset="2"/>
              <a:buChar char="Ø"/>
            </a:pPr>
            <a:r>
              <a:rPr lang="en-US" sz="2000" dirty="0"/>
              <a:t>Subscription owner/type   </a:t>
            </a:r>
          </a:p>
        </p:txBody>
      </p:sp>
    </p:spTree>
    <p:extLst>
      <p:ext uri="{BB962C8B-B14F-4D97-AF65-F5344CB8AC3E}">
        <p14:creationId xmlns:p14="http://schemas.microsoft.com/office/powerpoint/2010/main" val="1535075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3BFA5C4D-3E90-4EB4-A6CF-BEE2674AAD6D}"/>
              </a:ext>
            </a:extLst>
          </p:cNvPr>
          <p:cNvSpPr/>
          <p:nvPr/>
        </p:nvSpPr>
        <p:spPr>
          <a:xfrm>
            <a:off x="1504188" y="1558986"/>
            <a:ext cx="4087368" cy="632842"/>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D0A9985D-AD91-4B32-8E65-FBDC3E838171}"/>
              </a:ext>
            </a:extLst>
          </p:cNvPr>
          <p:cNvSpPr>
            <a:spLocks noGrp="1"/>
          </p:cNvSpPr>
          <p:nvPr>
            <p:ph type="dt" sz="half" idx="10"/>
          </p:nvPr>
        </p:nvSpPr>
        <p:spPr/>
        <p:txBody>
          <a:bodyPr/>
          <a:lstStyle/>
          <a:p>
            <a:fld id="{087A5CAE-98D8-475E-9E3F-109BFC5F95E5}" type="datetime1">
              <a:rPr lang="en-US" smtClean="0"/>
              <a:t>10/6/2022</a:t>
            </a:fld>
            <a:endParaRPr lang="pl-PL"/>
          </a:p>
        </p:txBody>
      </p:sp>
      <p:sp>
        <p:nvSpPr>
          <p:cNvPr id="4" name="Slide Number Placeholder 3">
            <a:extLst>
              <a:ext uri="{FF2B5EF4-FFF2-40B4-BE49-F238E27FC236}">
                <a16:creationId xmlns:a16="http://schemas.microsoft.com/office/drawing/2014/main" id="{7664B18C-222C-4708-B617-F1D01C1940D8}"/>
              </a:ext>
            </a:extLst>
          </p:cNvPr>
          <p:cNvSpPr>
            <a:spLocks noGrp="1"/>
          </p:cNvSpPr>
          <p:nvPr>
            <p:ph type="sldNum" sz="quarter" idx="12"/>
          </p:nvPr>
        </p:nvSpPr>
        <p:spPr/>
        <p:txBody>
          <a:bodyPr/>
          <a:lstStyle/>
          <a:p>
            <a:fld id="{A2498831-1334-B24C-AF1D-30D4CD40B232}" type="slidenum">
              <a:rPr lang="pl-PL" smtClean="0"/>
              <a:t>16</a:t>
            </a:fld>
            <a:endParaRPr lang="pl-PL"/>
          </a:p>
        </p:txBody>
      </p:sp>
      <p:sp>
        <p:nvSpPr>
          <p:cNvPr id="6" name="Title 4">
            <a:extLst>
              <a:ext uri="{FF2B5EF4-FFF2-40B4-BE49-F238E27FC236}">
                <a16:creationId xmlns:a16="http://schemas.microsoft.com/office/drawing/2014/main" id="{E8BE9F15-66BC-4BE3-B8D3-146A3B08FFC8}"/>
              </a:ext>
            </a:extLst>
          </p:cNvPr>
          <p:cNvSpPr>
            <a:spLocks noGrp="1"/>
          </p:cNvSpPr>
          <p:nvPr>
            <p:ph type="title"/>
          </p:nvPr>
        </p:nvSpPr>
        <p:spPr>
          <a:xfrm>
            <a:off x="831850" y="442913"/>
            <a:ext cx="10515600" cy="489775"/>
          </a:xfrm>
        </p:spPr>
        <p:txBody>
          <a:bodyPr/>
          <a:lstStyle/>
          <a:p>
            <a:r>
              <a:rPr lang="en-GB" sz="28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en-US" dirty="0"/>
          </a:p>
        </p:txBody>
      </p:sp>
      <p:sp>
        <p:nvSpPr>
          <p:cNvPr id="7" name="TextBox 6">
            <a:extLst>
              <a:ext uri="{FF2B5EF4-FFF2-40B4-BE49-F238E27FC236}">
                <a16:creationId xmlns:a16="http://schemas.microsoft.com/office/drawing/2014/main" id="{D63EE536-A08C-4705-9FED-BC68D1929CD3}"/>
              </a:ext>
            </a:extLst>
          </p:cNvPr>
          <p:cNvSpPr txBox="1"/>
          <p:nvPr/>
        </p:nvSpPr>
        <p:spPr>
          <a:xfrm>
            <a:off x="831850" y="1200637"/>
            <a:ext cx="6355334" cy="461665"/>
          </a:xfrm>
          <a:prstGeom prst="rect">
            <a:avLst/>
          </a:prstGeom>
          <a:noFill/>
        </p:spPr>
        <p:txBody>
          <a:bodyPr wrap="square" rtlCol="0">
            <a:spAutoFit/>
          </a:bodyPr>
          <a:lstStyle/>
          <a:p>
            <a:r>
              <a:rPr lang="en-US" sz="2400" b="1" dirty="0">
                <a:solidFill>
                  <a:srgbClr val="7030A0"/>
                </a:solidFill>
              </a:rPr>
              <a:t>Status of Applications – DISPLAY CONN </a:t>
            </a:r>
            <a:r>
              <a:rPr lang="en-US" sz="2400" b="1" dirty="0" err="1">
                <a:solidFill>
                  <a:srgbClr val="7030A0"/>
                </a:solidFill>
              </a:rPr>
              <a:t>cmd</a:t>
            </a:r>
            <a:endParaRPr lang="en-US" sz="2400" b="1" dirty="0">
              <a:solidFill>
                <a:srgbClr val="7030A0"/>
              </a:solidFill>
            </a:endParaRPr>
          </a:p>
        </p:txBody>
      </p:sp>
      <p:sp>
        <p:nvSpPr>
          <p:cNvPr id="5" name="TextBox 4">
            <a:extLst>
              <a:ext uri="{FF2B5EF4-FFF2-40B4-BE49-F238E27FC236}">
                <a16:creationId xmlns:a16="http://schemas.microsoft.com/office/drawing/2014/main" id="{878BAFDB-5185-4470-AE9E-0E0D67DC40E9}"/>
              </a:ext>
            </a:extLst>
          </p:cNvPr>
          <p:cNvSpPr txBox="1"/>
          <p:nvPr/>
        </p:nvSpPr>
        <p:spPr>
          <a:xfrm>
            <a:off x="1719072" y="1645414"/>
            <a:ext cx="7982712" cy="4339650"/>
          </a:xfrm>
          <a:prstGeom prst="rect">
            <a:avLst/>
          </a:prstGeom>
          <a:noFill/>
        </p:spPr>
        <p:txBody>
          <a:bodyPr wrap="square" rtlCol="0">
            <a:spAutoFit/>
          </a:bodyPr>
          <a:lstStyle/>
          <a:p>
            <a:r>
              <a:rPr lang="en-US" sz="1200" dirty="0"/>
              <a:t>DIS CONN(*) where(</a:t>
            </a:r>
            <a:r>
              <a:rPr lang="en-US" sz="1200" dirty="0" err="1"/>
              <a:t>appltype</a:t>
            </a:r>
            <a:r>
              <a:rPr lang="en-US" sz="1200" dirty="0"/>
              <a:t> eq user)  type(all) all</a:t>
            </a:r>
          </a:p>
          <a:p>
            <a:r>
              <a:rPr lang="en-US" sz="1200" dirty="0"/>
              <a:t>     1 : DIS CONN(*) where(</a:t>
            </a:r>
            <a:r>
              <a:rPr lang="en-US" sz="1200" dirty="0" err="1"/>
              <a:t>appltype</a:t>
            </a:r>
            <a:r>
              <a:rPr lang="en-US" sz="1200" dirty="0"/>
              <a:t> eq user)  type(all) all</a:t>
            </a:r>
          </a:p>
          <a:p>
            <a:r>
              <a:rPr lang="en-US" sz="1200" dirty="0"/>
              <a:t>AMQ8276I: Display Connection details.</a:t>
            </a:r>
          </a:p>
          <a:p>
            <a:r>
              <a:rPr lang="en-US" sz="1200" dirty="0"/>
              <a:t>   CONN(3853176301D06025)</a:t>
            </a:r>
          </a:p>
          <a:p>
            <a:r>
              <a:rPr lang="en-US" sz="1200" dirty="0"/>
              <a:t>   EXTCONN(414D5143424F42424545202020202020)</a:t>
            </a:r>
          </a:p>
          <a:p>
            <a:r>
              <a:rPr lang="en-US" sz="1200" dirty="0"/>
              <a:t>   TYPE(*)</a:t>
            </a:r>
          </a:p>
          <a:p>
            <a:r>
              <a:rPr lang="en-US" sz="1200" dirty="0"/>
              <a:t>   PID(13225)                                                        TID(1)</a:t>
            </a:r>
          </a:p>
          <a:p>
            <a:r>
              <a:rPr lang="en-US" sz="1200" dirty="0"/>
              <a:t>   APPLDESC( )                                                      APPLTAG(</a:t>
            </a:r>
            <a:r>
              <a:rPr lang="en-US" sz="1200" dirty="0" err="1"/>
              <a:t>amqsput</a:t>
            </a:r>
            <a:r>
              <a:rPr lang="en-US" sz="1200" dirty="0"/>
              <a:t>)</a:t>
            </a:r>
          </a:p>
          <a:p>
            <a:r>
              <a:rPr lang="en-US" sz="1200" dirty="0"/>
              <a:t>   APPLTYPE(USER)                                              ASTATE(NONE)</a:t>
            </a:r>
          </a:p>
          <a:p>
            <a:r>
              <a:rPr lang="en-US" sz="1200" dirty="0"/>
              <a:t>   CHANNEL( )                                                      CLIENTID( )</a:t>
            </a:r>
          </a:p>
          <a:p>
            <a:r>
              <a:rPr lang="en-US" sz="1200" dirty="0"/>
              <a:t>   CONNAME( )                                                    CONNOPTS(MQCNO_SHARED_BINDING)</a:t>
            </a:r>
          </a:p>
          <a:p>
            <a:r>
              <a:rPr lang="en-US" sz="1200" dirty="0"/>
              <a:t>   USERID(mqm)                                                  UOWLOG( )</a:t>
            </a:r>
          </a:p>
          <a:p>
            <a:r>
              <a:rPr lang="en-US" sz="1200" dirty="0"/>
              <a:t>   UOWSTDA( )                                                     UOWSTTI( )</a:t>
            </a:r>
          </a:p>
          <a:p>
            <a:r>
              <a:rPr lang="en-US" sz="1200" dirty="0"/>
              <a:t>   UOWLOGDA( )                                                  UOWLOGTI( )</a:t>
            </a:r>
          </a:p>
          <a:p>
            <a:r>
              <a:rPr lang="en-US" sz="1200" dirty="0"/>
              <a:t>   URTYPE(QMGR)</a:t>
            </a:r>
          </a:p>
          <a:p>
            <a:r>
              <a:rPr lang="en-US" sz="1200" dirty="0"/>
              <a:t>   EXTURID(XA_FORMATID[] XA_GTRID[] XA_BQUAL[])</a:t>
            </a:r>
          </a:p>
          <a:p>
            <a:r>
              <a:rPr lang="en-US" sz="1200" dirty="0"/>
              <a:t>   QMURID(0.0)                                                    UOWSTATE(NONE)</a:t>
            </a:r>
          </a:p>
          <a:p>
            <a:r>
              <a:rPr lang="en-US" sz="1200" dirty="0"/>
              <a:t>   CONNTAG(MQCT3853176301D06025BOBBEE_2022-04-06_08.54.20amqsput)</a:t>
            </a:r>
          </a:p>
          <a:p>
            <a:endParaRPr lang="en-US" sz="1200" dirty="0"/>
          </a:p>
          <a:p>
            <a:r>
              <a:rPr lang="en-US" sz="1200" dirty="0"/>
              <a:t>   OBJNAME(BOBBEE_IN)                                   OBJTYPE(QUEUE)</a:t>
            </a:r>
          </a:p>
          <a:p>
            <a:r>
              <a:rPr lang="en-US" sz="1200" dirty="0"/>
              <a:t>   ASTATE(NONE)                                                  HSTATE(INACTIVE)</a:t>
            </a:r>
          </a:p>
          <a:p>
            <a:r>
              <a:rPr lang="en-US" sz="1200" dirty="0"/>
              <a:t>   OPENOPTS(MQOO_OUTPUT,MQOO_FAIL_IF_QUIESCING)</a:t>
            </a:r>
          </a:p>
          <a:p>
            <a:r>
              <a:rPr lang="en-US" sz="1200" dirty="0"/>
              <a:t>   READA(NO)</a:t>
            </a:r>
          </a:p>
        </p:txBody>
      </p:sp>
      <p:sp>
        <p:nvSpPr>
          <p:cNvPr id="2" name="TextBox 1">
            <a:extLst>
              <a:ext uri="{FF2B5EF4-FFF2-40B4-BE49-F238E27FC236}">
                <a16:creationId xmlns:a16="http://schemas.microsoft.com/office/drawing/2014/main" id="{16CB5289-1B50-4141-A529-2884CE4FF122}"/>
              </a:ext>
            </a:extLst>
          </p:cNvPr>
          <p:cNvSpPr txBox="1"/>
          <p:nvPr/>
        </p:nvSpPr>
        <p:spPr>
          <a:xfrm>
            <a:off x="283464" y="1662302"/>
            <a:ext cx="777240" cy="400110"/>
          </a:xfrm>
          <a:prstGeom prst="rect">
            <a:avLst/>
          </a:prstGeom>
          <a:noFill/>
        </p:spPr>
        <p:txBody>
          <a:bodyPr wrap="square" rtlCol="0">
            <a:spAutoFit/>
          </a:bodyPr>
          <a:lstStyle/>
          <a:p>
            <a:r>
              <a:rPr lang="en-US" sz="1000" dirty="0"/>
              <a:t>User Application</a:t>
            </a:r>
          </a:p>
        </p:txBody>
      </p:sp>
      <p:sp>
        <p:nvSpPr>
          <p:cNvPr id="8" name="TextBox 7">
            <a:extLst>
              <a:ext uri="{FF2B5EF4-FFF2-40B4-BE49-F238E27FC236}">
                <a16:creationId xmlns:a16="http://schemas.microsoft.com/office/drawing/2014/main" id="{DF6F2080-A2F1-47DC-BF77-DBD74CF980F4}"/>
              </a:ext>
            </a:extLst>
          </p:cNvPr>
          <p:cNvSpPr txBox="1"/>
          <p:nvPr/>
        </p:nvSpPr>
        <p:spPr>
          <a:xfrm>
            <a:off x="221107" y="3526044"/>
            <a:ext cx="836676" cy="553998"/>
          </a:xfrm>
          <a:prstGeom prst="rect">
            <a:avLst/>
          </a:prstGeom>
          <a:noFill/>
        </p:spPr>
        <p:txBody>
          <a:bodyPr wrap="square" rtlCol="0">
            <a:spAutoFit/>
          </a:bodyPr>
          <a:lstStyle/>
          <a:p>
            <a:r>
              <a:rPr lang="en-US" sz="1000" dirty="0"/>
              <a:t>User running Application</a:t>
            </a:r>
          </a:p>
        </p:txBody>
      </p:sp>
      <p:sp>
        <p:nvSpPr>
          <p:cNvPr id="9" name="TextBox 8">
            <a:extLst>
              <a:ext uri="{FF2B5EF4-FFF2-40B4-BE49-F238E27FC236}">
                <a16:creationId xmlns:a16="http://schemas.microsoft.com/office/drawing/2014/main" id="{84E54894-17A4-45FA-AF33-50026EFF6672}"/>
              </a:ext>
            </a:extLst>
          </p:cNvPr>
          <p:cNvSpPr txBox="1"/>
          <p:nvPr/>
        </p:nvSpPr>
        <p:spPr>
          <a:xfrm>
            <a:off x="221107" y="5044012"/>
            <a:ext cx="836676" cy="400110"/>
          </a:xfrm>
          <a:prstGeom prst="rect">
            <a:avLst/>
          </a:prstGeom>
          <a:noFill/>
        </p:spPr>
        <p:txBody>
          <a:bodyPr wrap="square" rtlCol="0">
            <a:spAutoFit/>
          </a:bodyPr>
          <a:lstStyle/>
          <a:p>
            <a:r>
              <a:rPr lang="en-US" sz="1000" dirty="0"/>
              <a:t>Application Resource</a:t>
            </a:r>
          </a:p>
        </p:txBody>
      </p:sp>
      <p:sp>
        <p:nvSpPr>
          <p:cNvPr id="10" name="TextBox 9">
            <a:extLst>
              <a:ext uri="{FF2B5EF4-FFF2-40B4-BE49-F238E27FC236}">
                <a16:creationId xmlns:a16="http://schemas.microsoft.com/office/drawing/2014/main" id="{04494C4F-2694-4CB3-9FA0-BB784E047A18}"/>
              </a:ext>
            </a:extLst>
          </p:cNvPr>
          <p:cNvSpPr txBox="1"/>
          <p:nvPr/>
        </p:nvSpPr>
        <p:spPr>
          <a:xfrm>
            <a:off x="7383780" y="2954818"/>
            <a:ext cx="836676" cy="246221"/>
          </a:xfrm>
          <a:prstGeom prst="rect">
            <a:avLst/>
          </a:prstGeom>
          <a:noFill/>
        </p:spPr>
        <p:txBody>
          <a:bodyPr wrap="square" rtlCol="0">
            <a:spAutoFit/>
          </a:bodyPr>
          <a:lstStyle/>
          <a:p>
            <a:r>
              <a:rPr lang="en-US" sz="1000" dirty="0"/>
              <a:t>Application</a:t>
            </a:r>
          </a:p>
        </p:txBody>
      </p:sp>
      <p:sp>
        <p:nvSpPr>
          <p:cNvPr id="11" name="TextBox 10">
            <a:extLst>
              <a:ext uri="{FF2B5EF4-FFF2-40B4-BE49-F238E27FC236}">
                <a16:creationId xmlns:a16="http://schemas.microsoft.com/office/drawing/2014/main" id="{54DC6BEB-1C98-4B48-81E7-79FDB0EE8CDA}"/>
              </a:ext>
            </a:extLst>
          </p:cNvPr>
          <p:cNvSpPr txBox="1"/>
          <p:nvPr/>
        </p:nvSpPr>
        <p:spPr>
          <a:xfrm>
            <a:off x="7621524" y="3846642"/>
            <a:ext cx="836676" cy="246221"/>
          </a:xfrm>
          <a:prstGeom prst="rect">
            <a:avLst/>
          </a:prstGeom>
          <a:noFill/>
        </p:spPr>
        <p:txBody>
          <a:bodyPr wrap="square" rtlCol="0">
            <a:spAutoFit/>
          </a:bodyPr>
          <a:lstStyle/>
          <a:p>
            <a:r>
              <a:rPr lang="en-US" sz="1000" dirty="0"/>
              <a:t>UOW </a:t>
            </a:r>
            <a:r>
              <a:rPr lang="en-US" sz="1000" dirty="0" err="1"/>
              <a:t>Ststus</a:t>
            </a:r>
            <a:endParaRPr lang="en-US" sz="1000" dirty="0"/>
          </a:p>
        </p:txBody>
      </p:sp>
      <p:sp>
        <p:nvSpPr>
          <p:cNvPr id="13" name="Oval 12">
            <a:extLst>
              <a:ext uri="{FF2B5EF4-FFF2-40B4-BE49-F238E27FC236}">
                <a16:creationId xmlns:a16="http://schemas.microsoft.com/office/drawing/2014/main" id="{B16459F3-E748-46D7-A706-21A013220188}"/>
              </a:ext>
            </a:extLst>
          </p:cNvPr>
          <p:cNvSpPr/>
          <p:nvPr/>
        </p:nvSpPr>
        <p:spPr>
          <a:xfrm>
            <a:off x="1617853" y="3571463"/>
            <a:ext cx="1546860" cy="47350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1996A30-60EA-4FC5-AB23-AE27443DE1AC}"/>
              </a:ext>
            </a:extLst>
          </p:cNvPr>
          <p:cNvSpPr/>
          <p:nvPr/>
        </p:nvSpPr>
        <p:spPr>
          <a:xfrm>
            <a:off x="1584325" y="5063530"/>
            <a:ext cx="1963547" cy="361074"/>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85CEE35-1C2E-432E-87F3-676A7169EA52}"/>
              </a:ext>
            </a:extLst>
          </p:cNvPr>
          <p:cNvSpPr/>
          <p:nvPr/>
        </p:nvSpPr>
        <p:spPr>
          <a:xfrm>
            <a:off x="4138549" y="3644779"/>
            <a:ext cx="1453007" cy="632842"/>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D65972D0-7D7B-4B0C-978C-00535B3410A6}"/>
              </a:ext>
            </a:extLst>
          </p:cNvPr>
          <p:cNvCxnSpPr>
            <a:stCxn id="2" idx="3"/>
            <a:endCxn id="12" idx="2"/>
          </p:cNvCxnSpPr>
          <p:nvPr/>
        </p:nvCxnSpPr>
        <p:spPr>
          <a:xfrm>
            <a:off x="1060704" y="1862357"/>
            <a:ext cx="443484" cy="13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FE4F86D-2DCC-4D56-8B94-E8CFBADDE2F2}"/>
              </a:ext>
            </a:extLst>
          </p:cNvPr>
          <p:cNvCxnSpPr>
            <a:stCxn id="8" idx="3"/>
            <a:endCxn id="13" idx="2"/>
          </p:cNvCxnSpPr>
          <p:nvPr/>
        </p:nvCxnSpPr>
        <p:spPr>
          <a:xfrm>
            <a:off x="1057783" y="3803043"/>
            <a:ext cx="560070" cy="51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28D08-013B-4008-8072-8CDD021FCE09}"/>
              </a:ext>
            </a:extLst>
          </p:cNvPr>
          <p:cNvCxnSpPr>
            <a:stCxn id="9" idx="3"/>
            <a:endCxn id="15" idx="2"/>
          </p:cNvCxnSpPr>
          <p:nvPr/>
        </p:nvCxnSpPr>
        <p:spPr>
          <a:xfrm>
            <a:off x="1057783" y="5244067"/>
            <a:ext cx="5265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6DD77165-AF9D-4442-A8F8-0BA20DAF9688}"/>
              </a:ext>
            </a:extLst>
          </p:cNvPr>
          <p:cNvSpPr/>
          <p:nvPr/>
        </p:nvSpPr>
        <p:spPr>
          <a:xfrm>
            <a:off x="4138549" y="2882871"/>
            <a:ext cx="1963547" cy="361074"/>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B273BB46-A474-4F2F-B577-05E4A0518EA6}"/>
              </a:ext>
            </a:extLst>
          </p:cNvPr>
          <p:cNvCxnSpPr>
            <a:cxnSpLocks/>
            <a:stCxn id="10" idx="1"/>
            <a:endCxn id="28" idx="6"/>
          </p:cNvCxnSpPr>
          <p:nvPr/>
        </p:nvCxnSpPr>
        <p:spPr>
          <a:xfrm flipH="1" flipV="1">
            <a:off x="6102096" y="3063408"/>
            <a:ext cx="1281684" cy="14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28D306F-E51F-4F4F-9BD2-BC7BF05A70A8}"/>
              </a:ext>
            </a:extLst>
          </p:cNvPr>
          <p:cNvCxnSpPr>
            <a:cxnSpLocks/>
            <a:stCxn id="11" idx="1"/>
            <a:endCxn id="17" idx="6"/>
          </p:cNvCxnSpPr>
          <p:nvPr/>
        </p:nvCxnSpPr>
        <p:spPr>
          <a:xfrm flipH="1" flipV="1">
            <a:off x="5591556" y="3961200"/>
            <a:ext cx="2029968" cy="8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5433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36E3D36-D4BF-428C-A817-B7C28D27C4AC}"/>
              </a:ext>
            </a:extLst>
          </p:cNvPr>
          <p:cNvSpPr>
            <a:spLocks noGrp="1"/>
          </p:cNvSpPr>
          <p:nvPr>
            <p:ph type="dt" sz="half" idx="10"/>
          </p:nvPr>
        </p:nvSpPr>
        <p:spPr/>
        <p:txBody>
          <a:bodyPr/>
          <a:lstStyle/>
          <a:p>
            <a:fld id="{087A5CAE-98D8-475E-9E3F-109BFC5F95E5}" type="datetime1">
              <a:rPr lang="en-US" smtClean="0"/>
              <a:t>10/6/2022</a:t>
            </a:fld>
            <a:endParaRPr lang="pl-PL"/>
          </a:p>
        </p:txBody>
      </p:sp>
      <p:sp>
        <p:nvSpPr>
          <p:cNvPr id="4" name="Slide Number Placeholder 3">
            <a:extLst>
              <a:ext uri="{FF2B5EF4-FFF2-40B4-BE49-F238E27FC236}">
                <a16:creationId xmlns:a16="http://schemas.microsoft.com/office/drawing/2014/main" id="{8AA98642-ED6F-4540-8ED8-C07D604C9707}"/>
              </a:ext>
            </a:extLst>
          </p:cNvPr>
          <p:cNvSpPr>
            <a:spLocks noGrp="1"/>
          </p:cNvSpPr>
          <p:nvPr>
            <p:ph type="sldNum" sz="quarter" idx="12"/>
          </p:nvPr>
        </p:nvSpPr>
        <p:spPr/>
        <p:txBody>
          <a:bodyPr/>
          <a:lstStyle/>
          <a:p>
            <a:fld id="{A2498831-1334-B24C-AF1D-30D4CD40B232}" type="slidenum">
              <a:rPr lang="pl-PL" smtClean="0"/>
              <a:t>17</a:t>
            </a:fld>
            <a:endParaRPr lang="pl-PL"/>
          </a:p>
        </p:txBody>
      </p:sp>
      <p:sp>
        <p:nvSpPr>
          <p:cNvPr id="6" name="Title 4">
            <a:extLst>
              <a:ext uri="{FF2B5EF4-FFF2-40B4-BE49-F238E27FC236}">
                <a16:creationId xmlns:a16="http://schemas.microsoft.com/office/drawing/2014/main" id="{057DCEBE-91E3-4E47-80E4-5F08990ED861}"/>
              </a:ext>
            </a:extLst>
          </p:cNvPr>
          <p:cNvSpPr>
            <a:spLocks noGrp="1"/>
          </p:cNvSpPr>
          <p:nvPr>
            <p:ph type="title"/>
          </p:nvPr>
        </p:nvSpPr>
        <p:spPr>
          <a:xfrm>
            <a:off x="831850" y="442913"/>
            <a:ext cx="10515600" cy="489775"/>
          </a:xfrm>
        </p:spPr>
        <p:txBody>
          <a:bodyPr/>
          <a:lstStyle/>
          <a:p>
            <a:r>
              <a:rPr lang="en-GB" sz="28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en-US" dirty="0"/>
          </a:p>
        </p:txBody>
      </p:sp>
      <p:sp>
        <p:nvSpPr>
          <p:cNvPr id="7" name="TextBox 6">
            <a:extLst>
              <a:ext uri="{FF2B5EF4-FFF2-40B4-BE49-F238E27FC236}">
                <a16:creationId xmlns:a16="http://schemas.microsoft.com/office/drawing/2014/main" id="{0596F8A1-BD9C-4667-A167-2A2F0814CE32}"/>
              </a:ext>
            </a:extLst>
          </p:cNvPr>
          <p:cNvSpPr txBox="1"/>
          <p:nvPr/>
        </p:nvSpPr>
        <p:spPr>
          <a:xfrm>
            <a:off x="694690" y="1316720"/>
            <a:ext cx="4782566" cy="1477328"/>
          </a:xfrm>
          <a:prstGeom prst="rect">
            <a:avLst/>
          </a:prstGeom>
          <a:noFill/>
        </p:spPr>
        <p:txBody>
          <a:bodyPr wrap="square" rtlCol="0">
            <a:spAutoFit/>
          </a:bodyPr>
          <a:lstStyle/>
          <a:p>
            <a:r>
              <a:rPr lang="en-US" sz="1800" b="1" dirty="0">
                <a:solidFill>
                  <a:srgbClr val="7030A0"/>
                </a:solidFill>
              </a:rPr>
              <a:t>MQExplorer</a:t>
            </a:r>
          </a:p>
          <a:p>
            <a:pPr marL="342900" indent="-342900">
              <a:buFont typeface="Arial" panose="020B0604020202020204" pitchFamily="34" charset="0"/>
              <a:buChar char="•"/>
            </a:pPr>
            <a:r>
              <a:rPr lang="en-US" sz="1800" b="1" dirty="0">
                <a:solidFill>
                  <a:srgbClr val="7030A0"/>
                </a:solidFill>
              </a:rPr>
              <a:t>Status of Applications</a:t>
            </a:r>
          </a:p>
          <a:p>
            <a:pPr marL="342900" indent="-342900">
              <a:buFont typeface="Arial" panose="020B0604020202020204" pitchFamily="34" charset="0"/>
              <a:buChar char="•"/>
            </a:pPr>
            <a:r>
              <a:rPr lang="en-US" b="1" dirty="0">
                <a:solidFill>
                  <a:srgbClr val="7030A0"/>
                </a:solidFill>
              </a:rPr>
              <a:t>Open Queues</a:t>
            </a:r>
          </a:p>
          <a:p>
            <a:pPr marL="342900" indent="-342900">
              <a:buFont typeface="Arial" panose="020B0604020202020204" pitchFamily="34" charset="0"/>
              <a:buChar char="•"/>
            </a:pPr>
            <a:r>
              <a:rPr lang="en-US" b="1" dirty="0">
                <a:solidFill>
                  <a:srgbClr val="7030A0"/>
                </a:solidFill>
              </a:rPr>
              <a:t>Subscriptions </a:t>
            </a:r>
          </a:p>
          <a:p>
            <a:pPr marL="342900" indent="-342900">
              <a:buFont typeface="Arial" panose="020B0604020202020204" pitchFamily="34" charset="0"/>
              <a:buChar char="•"/>
            </a:pPr>
            <a:endParaRPr lang="en-US" sz="1800" b="1" dirty="0">
              <a:solidFill>
                <a:srgbClr val="7030A0"/>
              </a:solidFill>
            </a:endParaRPr>
          </a:p>
        </p:txBody>
      </p:sp>
      <p:pic>
        <p:nvPicPr>
          <p:cNvPr id="5" name="Picture 4">
            <a:extLst>
              <a:ext uri="{FF2B5EF4-FFF2-40B4-BE49-F238E27FC236}">
                <a16:creationId xmlns:a16="http://schemas.microsoft.com/office/drawing/2014/main" id="{9F8CA3DA-6A21-4660-BAA5-059AE9A76489}"/>
              </a:ext>
            </a:extLst>
          </p:cNvPr>
          <p:cNvPicPr>
            <a:picLocks noChangeAspect="1"/>
          </p:cNvPicPr>
          <p:nvPr/>
        </p:nvPicPr>
        <p:blipFill>
          <a:blip r:embed="rId2"/>
          <a:stretch>
            <a:fillRect/>
          </a:stretch>
        </p:blipFill>
        <p:spPr>
          <a:xfrm>
            <a:off x="4014215" y="1251556"/>
            <a:ext cx="7942925" cy="2031140"/>
          </a:xfrm>
          <a:prstGeom prst="rect">
            <a:avLst/>
          </a:prstGeom>
        </p:spPr>
      </p:pic>
      <p:pic>
        <p:nvPicPr>
          <p:cNvPr id="9" name="Picture 8">
            <a:extLst>
              <a:ext uri="{FF2B5EF4-FFF2-40B4-BE49-F238E27FC236}">
                <a16:creationId xmlns:a16="http://schemas.microsoft.com/office/drawing/2014/main" id="{A7452E25-CC28-4B40-957D-3EDD61CED80C}"/>
              </a:ext>
            </a:extLst>
          </p:cNvPr>
          <p:cNvPicPr>
            <a:picLocks noChangeAspect="1"/>
          </p:cNvPicPr>
          <p:nvPr/>
        </p:nvPicPr>
        <p:blipFill>
          <a:blip r:embed="rId3"/>
          <a:stretch>
            <a:fillRect/>
          </a:stretch>
        </p:blipFill>
        <p:spPr>
          <a:xfrm>
            <a:off x="615072" y="3347860"/>
            <a:ext cx="7200000" cy="1269860"/>
          </a:xfrm>
          <a:prstGeom prst="rect">
            <a:avLst/>
          </a:prstGeom>
        </p:spPr>
      </p:pic>
      <p:pic>
        <p:nvPicPr>
          <p:cNvPr id="12" name="Picture 11">
            <a:extLst>
              <a:ext uri="{FF2B5EF4-FFF2-40B4-BE49-F238E27FC236}">
                <a16:creationId xmlns:a16="http://schemas.microsoft.com/office/drawing/2014/main" id="{EACBD9C4-D33B-4587-8576-7856DBF65990}"/>
              </a:ext>
            </a:extLst>
          </p:cNvPr>
          <p:cNvPicPr>
            <a:picLocks noChangeAspect="1"/>
          </p:cNvPicPr>
          <p:nvPr/>
        </p:nvPicPr>
        <p:blipFill>
          <a:blip r:embed="rId4"/>
          <a:stretch>
            <a:fillRect/>
          </a:stretch>
        </p:blipFill>
        <p:spPr>
          <a:xfrm>
            <a:off x="3448875" y="4692904"/>
            <a:ext cx="7104762" cy="2028571"/>
          </a:xfrm>
          <a:prstGeom prst="rect">
            <a:avLst/>
          </a:prstGeom>
        </p:spPr>
      </p:pic>
    </p:spTree>
    <p:extLst>
      <p:ext uri="{BB962C8B-B14F-4D97-AF65-F5344CB8AC3E}">
        <p14:creationId xmlns:p14="http://schemas.microsoft.com/office/powerpoint/2010/main" val="774117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36E3D36-D4BF-428C-A817-B7C28D27C4AC}"/>
              </a:ext>
            </a:extLst>
          </p:cNvPr>
          <p:cNvSpPr>
            <a:spLocks noGrp="1"/>
          </p:cNvSpPr>
          <p:nvPr>
            <p:ph type="dt" sz="half" idx="10"/>
          </p:nvPr>
        </p:nvSpPr>
        <p:spPr/>
        <p:txBody>
          <a:bodyPr/>
          <a:lstStyle/>
          <a:p>
            <a:fld id="{087A5CAE-98D8-475E-9E3F-109BFC5F95E5}" type="datetime1">
              <a:rPr lang="en-US" smtClean="0"/>
              <a:t>10/6/2022</a:t>
            </a:fld>
            <a:endParaRPr lang="pl-PL"/>
          </a:p>
        </p:txBody>
      </p:sp>
      <p:sp>
        <p:nvSpPr>
          <p:cNvPr id="4" name="Slide Number Placeholder 3">
            <a:extLst>
              <a:ext uri="{FF2B5EF4-FFF2-40B4-BE49-F238E27FC236}">
                <a16:creationId xmlns:a16="http://schemas.microsoft.com/office/drawing/2014/main" id="{8AA98642-ED6F-4540-8ED8-C07D604C9707}"/>
              </a:ext>
            </a:extLst>
          </p:cNvPr>
          <p:cNvSpPr>
            <a:spLocks noGrp="1"/>
          </p:cNvSpPr>
          <p:nvPr>
            <p:ph type="sldNum" sz="quarter" idx="12"/>
          </p:nvPr>
        </p:nvSpPr>
        <p:spPr/>
        <p:txBody>
          <a:bodyPr/>
          <a:lstStyle/>
          <a:p>
            <a:fld id="{A2498831-1334-B24C-AF1D-30D4CD40B232}" type="slidenum">
              <a:rPr lang="pl-PL" smtClean="0"/>
              <a:t>18</a:t>
            </a:fld>
            <a:endParaRPr lang="pl-PL"/>
          </a:p>
        </p:txBody>
      </p:sp>
      <p:sp>
        <p:nvSpPr>
          <p:cNvPr id="6" name="Title 4">
            <a:extLst>
              <a:ext uri="{FF2B5EF4-FFF2-40B4-BE49-F238E27FC236}">
                <a16:creationId xmlns:a16="http://schemas.microsoft.com/office/drawing/2014/main" id="{057DCEBE-91E3-4E47-80E4-5F08990ED861}"/>
              </a:ext>
            </a:extLst>
          </p:cNvPr>
          <p:cNvSpPr>
            <a:spLocks noGrp="1"/>
          </p:cNvSpPr>
          <p:nvPr>
            <p:ph type="title"/>
          </p:nvPr>
        </p:nvSpPr>
        <p:spPr>
          <a:xfrm>
            <a:off x="831850" y="442913"/>
            <a:ext cx="10515600" cy="489775"/>
          </a:xfrm>
        </p:spPr>
        <p:txBody>
          <a:bodyPr/>
          <a:lstStyle/>
          <a:p>
            <a:r>
              <a:rPr lang="en-GB" sz="28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en-US" dirty="0"/>
          </a:p>
        </p:txBody>
      </p:sp>
      <p:sp>
        <p:nvSpPr>
          <p:cNvPr id="10" name="TextBox 9">
            <a:extLst>
              <a:ext uri="{FF2B5EF4-FFF2-40B4-BE49-F238E27FC236}">
                <a16:creationId xmlns:a16="http://schemas.microsoft.com/office/drawing/2014/main" id="{D4B7E6D3-38F9-4DF1-B4D4-075E75BC42DC}"/>
              </a:ext>
            </a:extLst>
          </p:cNvPr>
          <p:cNvSpPr txBox="1"/>
          <p:nvPr/>
        </p:nvSpPr>
        <p:spPr>
          <a:xfrm>
            <a:off x="831850" y="1200637"/>
            <a:ext cx="4782566" cy="461665"/>
          </a:xfrm>
          <a:prstGeom prst="rect">
            <a:avLst/>
          </a:prstGeom>
          <a:noFill/>
        </p:spPr>
        <p:txBody>
          <a:bodyPr wrap="square" rtlCol="0">
            <a:spAutoFit/>
          </a:bodyPr>
          <a:lstStyle/>
          <a:p>
            <a:r>
              <a:rPr lang="en-US" sz="2400" b="1" dirty="0">
                <a:solidFill>
                  <a:srgbClr val="7030A0"/>
                </a:solidFill>
              </a:rPr>
              <a:t>STATISTICS AND ACCOUNTING</a:t>
            </a:r>
          </a:p>
        </p:txBody>
      </p:sp>
      <p:sp>
        <p:nvSpPr>
          <p:cNvPr id="11" name="TextBox 10">
            <a:extLst>
              <a:ext uri="{FF2B5EF4-FFF2-40B4-BE49-F238E27FC236}">
                <a16:creationId xmlns:a16="http://schemas.microsoft.com/office/drawing/2014/main" id="{D6C9C646-4A13-4E4B-924B-41804B9721B3}"/>
              </a:ext>
            </a:extLst>
          </p:cNvPr>
          <p:cNvSpPr txBox="1"/>
          <p:nvPr/>
        </p:nvSpPr>
        <p:spPr>
          <a:xfrm>
            <a:off x="831850" y="1686052"/>
            <a:ext cx="4782566" cy="369332"/>
          </a:xfrm>
          <a:prstGeom prst="rect">
            <a:avLst/>
          </a:prstGeom>
          <a:noFill/>
        </p:spPr>
        <p:txBody>
          <a:bodyPr wrap="square" rtlCol="0">
            <a:spAutoFit/>
          </a:bodyPr>
          <a:lstStyle/>
          <a:p>
            <a:r>
              <a:rPr lang="en-US" b="1" dirty="0">
                <a:solidFill>
                  <a:srgbClr val="7030A0"/>
                </a:solidFill>
              </a:rPr>
              <a:t>Accounting and Statistics – Platform differences</a:t>
            </a:r>
          </a:p>
        </p:txBody>
      </p:sp>
      <p:sp>
        <p:nvSpPr>
          <p:cNvPr id="13" name="TextBox 12">
            <a:extLst>
              <a:ext uri="{FF2B5EF4-FFF2-40B4-BE49-F238E27FC236}">
                <a16:creationId xmlns:a16="http://schemas.microsoft.com/office/drawing/2014/main" id="{F75A9FBB-3BEE-465D-B263-DD071E87C62A}"/>
              </a:ext>
            </a:extLst>
          </p:cNvPr>
          <p:cNvSpPr txBox="1"/>
          <p:nvPr/>
        </p:nvSpPr>
        <p:spPr>
          <a:xfrm>
            <a:off x="831850" y="2223055"/>
            <a:ext cx="7050278" cy="646331"/>
          </a:xfrm>
          <a:prstGeom prst="rect">
            <a:avLst/>
          </a:prstGeom>
          <a:noFill/>
        </p:spPr>
        <p:txBody>
          <a:bodyPr wrap="square">
            <a:spAutoFit/>
          </a:bodyPr>
          <a:lstStyle/>
          <a:p>
            <a:pPr marL="285750" indent="-285750">
              <a:buFont typeface="Arial" panose="020B0604020202020204" pitchFamily="34" charset="0"/>
              <a:buChar char="•"/>
            </a:pPr>
            <a:r>
              <a:rPr lang="en-US" b="1" dirty="0"/>
              <a:t>Statistics: Data about resource usage and activity within the QMGR</a:t>
            </a:r>
          </a:p>
          <a:p>
            <a:pPr marL="285750" indent="-285750">
              <a:buFont typeface="Arial" panose="020B0604020202020204" pitchFamily="34" charset="0"/>
              <a:buChar char="•"/>
            </a:pPr>
            <a:r>
              <a:rPr lang="en-US" b="1" dirty="0"/>
              <a:t>Accounting: Information about what tasks have been doing</a:t>
            </a:r>
          </a:p>
        </p:txBody>
      </p:sp>
      <p:sp>
        <p:nvSpPr>
          <p:cNvPr id="14" name="TextBox 13">
            <a:extLst>
              <a:ext uri="{FF2B5EF4-FFF2-40B4-BE49-F238E27FC236}">
                <a16:creationId xmlns:a16="http://schemas.microsoft.com/office/drawing/2014/main" id="{94C98AF4-12BD-49C6-A7CF-604B45E011AF}"/>
              </a:ext>
            </a:extLst>
          </p:cNvPr>
          <p:cNvSpPr txBox="1"/>
          <p:nvPr/>
        </p:nvSpPr>
        <p:spPr>
          <a:xfrm>
            <a:off x="715518" y="3090521"/>
            <a:ext cx="3143250" cy="861774"/>
          </a:xfrm>
          <a:prstGeom prst="rect">
            <a:avLst/>
          </a:prstGeom>
          <a:noFill/>
        </p:spPr>
        <p:txBody>
          <a:bodyPr wrap="square">
            <a:spAutoFit/>
          </a:bodyPr>
          <a:lstStyle/>
          <a:p>
            <a:pPr marL="285750" indent="-285750">
              <a:buFont typeface="Arial" panose="020B0604020202020204" pitchFamily="34" charset="0"/>
              <a:buChar char="•"/>
            </a:pPr>
            <a:r>
              <a:rPr lang="en-US" b="1" dirty="0"/>
              <a:t>z/OS</a:t>
            </a:r>
          </a:p>
          <a:p>
            <a:pPr marL="742950" lvl="1" indent="-285750">
              <a:buFont typeface="Wingdings" panose="05000000000000000000" pitchFamily="2" charset="2"/>
              <a:buChar char="Ø"/>
            </a:pPr>
            <a:r>
              <a:rPr lang="en-US" sz="1600" b="1" dirty="0"/>
              <a:t>Written as SMF records</a:t>
            </a:r>
          </a:p>
          <a:p>
            <a:pPr marL="742950" lvl="1" indent="-285750">
              <a:buFont typeface="Wingdings" panose="05000000000000000000" pitchFamily="2" charset="2"/>
              <a:buChar char="Ø"/>
            </a:pPr>
            <a:r>
              <a:rPr lang="en-US" sz="1600" b="1" dirty="0"/>
              <a:t>Type 115 and 116 </a:t>
            </a:r>
          </a:p>
        </p:txBody>
      </p:sp>
      <p:pic>
        <p:nvPicPr>
          <p:cNvPr id="16" name="Picture 15">
            <a:extLst>
              <a:ext uri="{FF2B5EF4-FFF2-40B4-BE49-F238E27FC236}">
                <a16:creationId xmlns:a16="http://schemas.microsoft.com/office/drawing/2014/main" id="{4D894444-1A3F-4B6D-B717-00BBC63D743A}"/>
              </a:ext>
            </a:extLst>
          </p:cNvPr>
          <p:cNvPicPr>
            <a:picLocks noChangeAspect="1"/>
          </p:cNvPicPr>
          <p:nvPr/>
        </p:nvPicPr>
        <p:blipFill>
          <a:blip r:embed="rId2"/>
          <a:stretch>
            <a:fillRect/>
          </a:stretch>
        </p:blipFill>
        <p:spPr>
          <a:xfrm>
            <a:off x="1708847" y="4159753"/>
            <a:ext cx="1514286" cy="1161905"/>
          </a:xfrm>
          <a:prstGeom prst="rect">
            <a:avLst/>
          </a:prstGeom>
        </p:spPr>
      </p:pic>
      <p:sp>
        <p:nvSpPr>
          <p:cNvPr id="18" name="TextBox 17">
            <a:extLst>
              <a:ext uri="{FF2B5EF4-FFF2-40B4-BE49-F238E27FC236}">
                <a16:creationId xmlns:a16="http://schemas.microsoft.com/office/drawing/2014/main" id="{02ACE8DB-CE1D-4C34-A3E7-C9067BCDFCEF}"/>
              </a:ext>
            </a:extLst>
          </p:cNvPr>
          <p:cNvSpPr txBox="1"/>
          <p:nvPr/>
        </p:nvSpPr>
        <p:spPr>
          <a:xfrm>
            <a:off x="4981194" y="3090521"/>
            <a:ext cx="4062222" cy="861774"/>
          </a:xfrm>
          <a:prstGeom prst="rect">
            <a:avLst/>
          </a:prstGeom>
          <a:noFill/>
        </p:spPr>
        <p:txBody>
          <a:bodyPr wrap="square">
            <a:spAutoFit/>
          </a:bodyPr>
          <a:lstStyle/>
          <a:p>
            <a:pPr marL="285750" indent="-285750">
              <a:buFont typeface="Arial" panose="020B0604020202020204" pitchFamily="34" charset="0"/>
              <a:buChar char="•"/>
            </a:pPr>
            <a:r>
              <a:rPr lang="en-US" b="1" dirty="0"/>
              <a:t>Distributed</a:t>
            </a:r>
          </a:p>
          <a:p>
            <a:pPr marL="742950" lvl="1" indent="-285750">
              <a:buFont typeface="Wingdings" panose="05000000000000000000" pitchFamily="2" charset="2"/>
              <a:buChar char="Ø"/>
            </a:pPr>
            <a:r>
              <a:rPr lang="en-US" sz="1600" b="1" dirty="0"/>
              <a:t>Written as PCF format messages</a:t>
            </a:r>
          </a:p>
          <a:p>
            <a:pPr marL="742950" lvl="1" indent="-285750">
              <a:buFont typeface="Wingdings" panose="05000000000000000000" pitchFamily="2" charset="2"/>
              <a:buChar char="Ø"/>
            </a:pPr>
            <a:r>
              <a:rPr lang="en-US" sz="1600" b="1" dirty="0"/>
              <a:t>On specific queues</a:t>
            </a:r>
          </a:p>
        </p:txBody>
      </p:sp>
      <p:pic>
        <p:nvPicPr>
          <p:cNvPr id="20" name="Picture 19" descr="A picture containing text, clipart&#10;&#10;Description automatically generated">
            <a:extLst>
              <a:ext uri="{FF2B5EF4-FFF2-40B4-BE49-F238E27FC236}">
                <a16:creationId xmlns:a16="http://schemas.microsoft.com/office/drawing/2014/main" id="{39CC5E45-6B3F-497E-A8A4-4AC96455C518}"/>
              </a:ext>
            </a:extLst>
          </p:cNvPr>
          <p:cNvPicPr>
            <a:picLocks noChangeAspect="1"/>
          </p:cNvPicPr>
          <p:nvPr/>
        </p:nvPicPr>
        <p:blipFill>
          <a:blip r:embed="rId3"/>
          <a:stretch>
            <a:fillRect/>
          </a:stretch>
        </p:blipFill>
        <p:spPr>
          <a:xfrm>
            <a:off x="6691503" y="4089217"/>
            <a:ext cx="1190625" cy="733425"/>
          </a:xfrm>
          <a:prstGeom prst="rect">
            <a:avLst/>
          </a:prstGeom>
        </p:spPr>
      </p:pic>
      <p:sp>
        <p:nvSpPr>
          <p:cNvPr id="21" name="TextBox 20">
            <a:extLst>
              <a:ext uri="{FF2B5EF4-FFF2-40B4-BE49-F238E27FC236}">
                <a16:creationId xmlns:a16="http://schemas.microsoft.com/office/drawing/2014/main" id="{9FA1B136-15A9-4A44-B588-ECD7A8DC4D2C}"/>
              </a:ext>
            </a:extLst>
          </p:cNvPr>
          <p:cNvSpPr txBox="1"/>
          <p:nvPr/>
        </p:nvSpPr>
        <p:spPr>
          <a:xfrm>
            <a:off x="6135624" y="4898008"/>
            <a:ext cx="2907792" cy="307777"/>
          </a:xfrm>
          <a:prstGeom prst="rect">
            <a:avLst/>
          </a:prstGeom>
          <a:noFill/>
        </p:spPr>
        <p:txBody>
          <a:bodyPr wrap="square" rtlCol="0">
            <a:spAutoFit/>
          </a:bodyPr>
          <a:lstStyle/>
          <a:p>
            <a:r>
              <a:rPr lang="en-US" sz="1400" dirty="0"/>
              <a:t>SYSTEM.ADMIN.*.QUEUE</a:t>
            </a:r>
          </a:p>
        </p:txBody>
      </p:sp>
    </p:spTree>
    <p:extLst>
      <p:ext uri="{BB962C8B-B14F-4D97-AF65-F5344CB8AC3E}">
        <p14:creationId xmlns:p14="http://schemas.microsoft.com/office/powerpoint/2010/main" val="2803704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36E3D36-D4BF-428C-A817-B7C28D27C4AC}"/>
              </a:ext>
            </a:extLst>
          </p:cNvPr>
          <p:cNvSpPr>
            <a:spLocks noGrp="1"/>
          </p:cNvSpPr>
          <p:nvPr>
            <p:ph type="dt" sz="half" idx="10"/>
          </p:nvPr>
        </p:nvSpPr>
        <p:spPr/>
        <p:txBody>
          <a:bodyPr/>
          <a:lstStyle/>
          <a:p>
            <a:fld id="{087A5CAE-98D8-475E-9E3F-109BFC5F95E5}" type="datetime1">
              <a:rPr lang="en-US" smtClean="0"/>
              <a:t>10/6/2022</a:t>
            </a:fld>
            <a:endParaRPr lang="pl-PL"/>
          </a:p>
        </p:txBody>
      </p:sp>
      <p:sp>
        <p:nvSpPr>
          <p:cNvPr id="4" name="Slide Number Placeholder 3">
            <a:extLst>
              <a:ext uri="{FF2B5EF4-FFF2-40B4-BE49-F238E27FC236}">
                <a16:creationId xmlns:a16="http://schemas.microsoft.com/office/drawing/2014/main" id="{8AA98642-ED6F-4540-8ED8-C07D604C9707}"/>
              </a:ext>
            </a:extLst>
          </p:cNvPr>
          <p:cNvSpPr>
            <a:spLocks noGrp="1"/>
          </p:cNvSpPr>
          <p:nvPr>
            <p:ph type="sldNum" sz="quarter" idx="12"/>
          </p:nvPr>
        </p:nvSpPr>
        <p:spPr/>
        <p:txBody>
          <a:bodyPr/>
          <a:lstStyle/>
          <a:p>
            <a:fld id="{A2498831-1334-B24C-AF1D-30D4CD40B232}" type="slidenum">
              <a:rPr lang="pl-PL" smtClean="0"/>
              <a:t>19</a:t>
            </a:fld>
            <a:endParaRPr lang="pl-PL"/>
          </a:p>
        </p:txBody>
      </p:sp>
      <p:sp>
        <p:nvSpPr>
          <p:cNvPr id="6" name="Title 4">
            <a:extLst>
              <a:ext uri="{FF2B5EF4-FFF2-40B4-BE49-F238E27FC236}">
                <a16:creationId xmlns:a16="http://schemas.microsoft.com/office/drawing/2014/main" id="{057DCEBE-91E3-4E47-80E4-5F08990ED861}"/>
              </a:ext>
            </a:extLst>
          </p:cNvPr>
          <p:cNvSpPr>
            <a:spLocks noGrp="1"/>
          </p:cNvSpPr>
          <p:nvPr>
            <p:ph type="title"/>
          </p:nvPr>
        </p:nvSpPr>
        <p:spPr>
          <a:xfrm>
            <a:off x="831850" y="442913"/>
            <a:ext cx="10515600" cy="489775"/>
          </a:xfrm>
        </p:spPr>
        <p:txBody>
          <a:bodyPr/>
          <a:lstStyle/>
          <a:p>
            <a:r>
              <a:rPr lang="en-GB" sz="28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en-US" dirty="0"/>
          </a:p>
        </p:txBody>
      </p:sp>
      <p:sp>
        <p:nvSpPr>
          <p:cNvPr id="10" name="TextBox 9">
            <a:extLst>
              <a:ext uri="{FF2B5EF4-FFF2-40B4-BE49-F238E27FC236}">
                <a16:creationId xmlns:a16="http://schemas.microsoft.com/office/drawing/2014/main" id="{D4B7E6D3-38F9-4DF1-B4D4-075E75BC42DC}"/>
              </a:ext>
            </a:extLst>
          </p:cNvPr>
          <p:cNvSpPr txBox="1"/>
          <p:nvPr/>
        </p:nvSpPr>
        <p:spPr>
          <a:xfrm>
            <a:off x="831850" y="1200637"/>
            <a:ext cx="4782566" cy="461665"/>
          </a:xfrm>
          <a:prstGeom prst="rect">
            <a:avLst/>
          </a:prstGeom>
          <a:noFill/>
        </p:spPr>
        <p:txBody>
          <a:bodyPr wrap="square" rtlCol="0">
            <a:spAutoFit/>
          </a:bodyPr>
          <a:lstStyle/>
          <a:p>
            <a:r>
              <a:rPr lang="en-US" sz="2400" b="1" dirty="0">
                <a:solidFill>
                  <a:srgbClr val="7030A0"/>
                </a:solidFill>
              </a:rPr>
              <a:t>Statistics Records TYPE 115 (z/OS)</a:t>
            </a:r>
          </a:p>
        </p:txBody>
      </p:sp>
      <p:sp>
        <p:nvSpPr>
          <p:cNvPr id="15" name="TextBox 14">
            <a:extLst>
              <a:ext uri="{FF2B5EF4-FFF2-40B4-BE49-F238E27FC236}">
                <a16:creationId xmlns:a16="http://schemas.microsoft.com/office/drawing/2014/main" id="{50EF9DC0-5357-4E3C-B4D7-BEDCC6E0DB3A}"/>
              </a:ext>
            </a:extLst>
          </p:cNvPr>
          <p:cNvSpPr txBox="1"/>
          <p:nvPr/>
        </p:nvSpPr>
        <p:spPr>
          <a:xfrm>
            <a:off x="1005586" y="1617367"/>
            <a:ext cx="7726934" cy="4647426"/>
          </a:xfrm>
          <a:prstGeom prst="rect">
            <a:avLst/>
          </a:prstGeom>
          <a:noFill/>
        </p:spPr>
        <p:txBody>
          <a:bodyPr wrap="square">
            <a:spAutoFit/>
          </a:bodyPr>
          <a:lstStyle/>
          <a:p>
            <a:pPr marL="285750" indent="-285750">
              <a:buFont typeface="Arial" panose="020B0604020202020204" pitchFamily="34" charset="0"/>
              <a:buChar char="•"/>
            </a:pPr>
            <a:r>
              <a:rPr lang="en-US" sz="2000" dirty="0"/>
              <a:t>SMF 115 Subtype 1</a:t>
            </a:r>
          </a:p>
          <a:p>
            <a:pPr marL="742950" lvl="1" indent="-285750">
              <a:buFont typeface="Wingdings" panose="05000000000000000000" pitchFamily="2" charset="2"/>
              <a:buChar char="Ø"/>
            </a:pPr>
            <a:r>
              <a:rPr lang="en-US" sz="1600" dirty="0"/>
              <a:t>System information, for example, related to the logs and storage</a:t>
            </a:r>
          </a:p>
          <a:p>
            <a:pPr marL="742950" lvl="1" indent="-285750">
              <a:buFont typeface="Wingdings" panose="05000000000000000000" pitchFamily="2" charset="2"/>
              <a:buChar char="Ø"/>
            </a:pPr>
            <a:r>
              <a:rPr lang="en-US" sz="1600" dirty="0"/>
              <a:t>Class 1</a:t>
            </a:r>
          </a:p>
          <a:p>
            <a:pPr marL="285750" indent="-285750">
              <a:buFont typeface="Arial" panose="020B0604020202020204" pitchFamily="34" charset="0"/>
              <a:buChar char="•"/>
            </a:pPr>
            <a:r>
              <a:rPr lang="en-US" sz="2400" dirty="0"/>
              <a:t> </a:t>
            </a:r>
            <a:r>
              <a:rPr lang="en-US" sz="2000" dirty="0"/>
              <a:t>SMF 115 Subtype 2</a:t>
            </a:r>
          </a:p>
          <a:p>
            <a:pPr marL="742950" lvl="1" indent="-285750">
              <a:buFont typeface="Wingdings" panose="05000000000000000000" pitchFamily="2" charset="2"/>
              <a:buChar char="Ø"/>
            </a:pPr>
            <a:r>
              <a:rPr lang="en-US" sz="1600" dirty="0"/>
              <a:t>Information about number of messages, buffer and paging information</a:t>
            </a:r>
          </a:p>
          <a:p>
            <a:pPr marL="742950" lvl="1" indent="-285750">
              <a:buFont typeface="Wingdings" panose="05000000000000000000" pitchFamily="2" charset="2"/>
              <a:buChar char="Ø"/>
            </a:pPr>
            <a:r>
              <a:rPr lang="en-US" sz="1600" dirty="0"/>
              <a:t>Queue-sharing group information related to the coupling facility and DB2</a:t>
            </a:r>
          </a:p>
          <a:p>
            <a:pPr marL="742950" lvl="1" indent="-285750">
              <a:buFont typeface="Wingdings" panose="05000000000000000000" pitchFamily="2" charset="2"/>
              <a:buChar char="Ø"/>
            </a:pPr>
            <a:r>
              <a:rPr lang="en-US" sz="1600" dirty="0"/>
              <a:t>Class 2</a:t>
            </a:r>
          </a:p>
          <a:p>
            <a:pPr marL="285750" indent="-285750">
              <a:buFont typeface="Arial" panose="020B0604020202020204" pitchFamily="34" charset="0"/>
              <a:buChar char="•"/>
            </a:pPr>
            <a:r>
              <a:rPr lang="en-US" sz="2000" dirty="0"/>
              <a:t>SMF 115 Subtype 3</a:t>
            </a:r>
          </a:p>
          <a:p>
            <a:pPr marL="742950" lvl="1" indent="-285750">
              <a:buFont typeface="Wingdings" panose="05000000000000000000" pitchFamily="2" charset="2"/>
              <a:buChar char="Ø"/>
            </a:pPr>
            <a:r>
              <a:rPr lang="en-US" sz="1600" dirty="0"/>
              <a:t>More detailed information about storage usage in the MSTR address space</a:t>
            </a:r>
          </a:p>
          <a:p>
            <a:pPr marL="742950" lvl="1" indent="-285750">
              <a:buFont typeface="Wingdings" panose="05000000000000000000" pitchFamily="2" charset="2"/>
              <a:buChar char="Ø"/>
            </a:pPr>
            <a:r>
              <a:rPr lang="en-US" sz="1600" dirty="0"/>
              <a:t>Class 2 and 3</a:t>
            </a:r>
          </a:p>
          <a:p>
            <a:pPr marL="285750" indent="-285750">
              <a:buFont typeface="Arial" panose="020B0604020202020204" pitchFamily="34" charset="0"/>
              <a:buChar char="•"/>
            </a:pPr>
            <a:r>
              <a:rPr lang="en-US" sz="2000" dirty="0"/>
              <a:t>SMF 115 Subtype 215</a:t>
            </a:r>
          </a:p>
          <a:p>
            <a:pPr marL="742950" lvl="1" indent="-285750">
              <a:buFont typeface="Wingdings" panose="05000000000000000000" pitchFamily="2" charset="2"/>
              <a:buChar char="Ø"/>
            </a:pPr>
            <a:r>
              <a:rPr lang="en-US" sz="1600" dirty="0" err="1"/>
              <a:t>Bufferpool</a:t>
            </a:r>
            <a:r>
              <a:rPr lang="en-US" sz="1600" dirty="0"/>
              <a:t> information when the queue manager is running in OPMODE=(NEWFUNC,800) mode.</a:t>
            </a:r>
          </a:p>
          <a:p>
            <a:pPr marL="742950" lvl="1" indent="-285750">
              <a:buFont typeface="Wingdings" panose="05000000000000000000" pitchFamily="2" charset="2"/>
              <a:buChar char="Ø"/>
            </a:pPr>
            <a:r>
              <a:rPr lang="en-US" sz="1600" dirty="0"/>
              <a:t>Class 1</a:t>
            </a:r>
          </a:p>
          <a:p>
            <a:pPr marL="285750" indent="-285750">
              <a:buFont typeface="Arial" panose="020B0604020202020204" pitchFamily="34" charset="0"/>
              <a:buChar char="•"/>
            </a:pPr>
            <a:r>
              <a:rPr lang="en-US" sz="2000" dirty="0"/>
              <a:t>SMF 115 Subtype 231</a:t>
            </a:r>
          </a:p>
          <a:p>
            <a:pPr marL="742950" lvl="1" indent="-285750">
              <a:buFont typeface="Wingdings" panose="05000000000000000000" pitchFamily="2" charset="2"/>
              <a:buChar char="Ø"/>
            </a:pPr>
            <a:r>
              <a:rPr lang="en-US" sz="1600" dirty="0"/>
              <a:t>System information for the CHIN address space.</a:t>
            </a:r>
          </a:p>
          <a:p>
            <a:pPr marL="742950" lvl="1" indent="-285750">
              <a:buFont typeface="Wingdings" panose="05000000000000000000" pitchFamily="2" charset="2"/>
              <a:buChar char="Ø"/>
            </a:pPr>
            <a:r>
              <a:rPr lang="en-US" sz="1600" dirty="0"/>
              <a:t>Class 4</a:t>
            </a:r>
          </a:p>
        </p:txBody>
      </p:sp>
    </p:spTree>
    <p:extLst>
      <p:ext uri="{BB962C8B-B14F-4D97-AF65-F5344CB8AC3E}">
        <p14:creationId xmlns:p14="http://schemas.microsoft.com/office/powerpoint/2010/main" val="3825512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733683D-5FD3-4FF2-9108-F14EA8578B7C}"/>
              </a:ext>
            </a:extLst>
          </p:cNvPr>
          <p:cNvSpPr>
            <a:spLocks noGrp="1"/>
          </p:cNvSpPr>
          <p:nvPr>
            <p:ph type="dt" sz="half" idx="10"/>
          </p:nvPr>
        </p:nvSpPr>
        <p:spPr/>
        <p:txBody>
          <a:bodyPr/>
          <a:lstStyle/>
          <a:p>
            <a:fld id="{087A5CAE-98D8-475E-9E3F-109BFC5F95E5}" type="datetime1">
              <a:rPr lang="en-US" smtClean="0"/>
              <a:t>10/6/2022</a:t>
            </a:fld>
            <a:endParaRPr lang="pl-PL"/>
          </a:p>
        </p:txBody>
      </p:sp>
      <p:sp>
        <p:nvSpPr>
          <p:cNvPr id="4" name="Slide Number Placeholder 3">
            <a:extLst>
              <a:ext uri="{FF2B5EF4-FFF2-40B4-BE49-F238E27FC236}">
                <a16:creationId xmlns:a16="http://schemas.microsoft.com/office/drawing/2014/main" id="{667BDE82-328F-4665-8E91-85DDB3534E37}"/>
              </a:ext>
            </a:extLst>
          </p:cNvPr>
          <p:cNvSpPr>
            <a:spLocks noGrp="1"/>
          </p:cNvSpPr>
          <p:nvPr>
            <p:ph type="sldNum" sz="quarter" idx="12"/>
          </p:nvPr>
        </p:nvSpPr>
        <p:spPr/>
        <p:txBody>
          <a:bodyPr/>
          <a:lstStyle/>
          <a:p>
            <a:fld id="{A2498831-1334-B24C-AF1D-30D4CD40B232}" type="slidenum">
              <a:rPr lang="pl-PL" smtClean="0"/>
              <a:t>2</a:t>
            </a:fld>
            <a:endParaRPr lang="pl-PL"/>
          </a:p>
        </p:txBody>
      </p:sp>
      <p:sp>
        <p:nvSpPr>
          <p:cNvPr id="5" name="Title 4">
            <a:extLst>
              <a:ext uri="{FF2B5EF4-FFF2-40B4-BE49-F238E27FC236}">
                <a16:creationId xmlns:a16="http://schemas.microsoft.com/office/drawing/2014/main" id="{2EA5A5F3-1B9A-4439-A80A-DBF54CB01A27}"/>
              </a:ext>
            </a:extLst>
          </p:cNvPr>
          <p:cNvSpPr>
            <a:spLocks noGrp="1"/>
          </p:cNvSpPr>
          <p:nvPr>
            <p:ph type="title"/>
          </p:nvPr>
        </p:nvSpPr>
        <p:spPr>
          <a:xfrm>
            <a:off x="831850" y="501651"/>
            <a:ext cx="10515600" cy="559053"/>
          </a:xfrm>
        </p:spPr>
        <p:txBody>
          <a:bodyPr>
            <a:normAutofit/>
          </a:bodyPr>
          <a:lstStyle/>
          <a:p>
            <a:r>
              <a:rPr lang="en-GB" sz="28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en-US" sz="2800" dirty="0"/>
          </a:p>
        </p:txBody>
      </p:sp>
      <p:sp>
        <p:nvSpPr>
          <p:cNvPr id="7" name="Text Placeholder 6">
            <a:extLst>
              <a:ext uri="{FF2B5EF4-FFF2-40B4-BE49-F238E27FC236}">
                <a16:creationId xmlns:a16="http://schemas.microsoft.com/office/drawing/2014/main" id="{D865A38B-3E89-4C0A-B204-1BE00A031522}"/>
              </a:ext>
            </a:extLst>
          </p:cNvPr>
          <p:cNvSpPr>
            <a:spLocks noGrp="1"/>
          </p:cNvSpPr>
          <p:nvPr>
            <p:ph type="body" idx="1"/>
          </p:nvPr>
        </p:nvSpPr>
        <p:spPr>
          <a:xfrm>
            <a:off x="831850" y="2152650"/>
            <a:ext cx="10515600" cy="4203699"/>
          </a:xfrm>
        </p:spPr>
        <p:txBody>
          <a:bodyPr>
            <a:normAutofit/>
          </a:bodyPr>
          <a:lstStyle/>
          <a:p>
            <a:r>
              <a:rPr lang="en-US" sz="2000" b="1" dirty="0"/>
              <a:t>Important Disclaimer </a:t>
            </a:r>
          </a:p>
          <a:p>
            <a:r>
              <a:rPr lang="en-US" sz="1200" b="1" dirty="0">
                <a:solidFill>
                  <a:srgbClr val="0070C0"/>
                </a:solidFill>
                <a:latin typeface="Microsoft New Tai Lue" panose="020B0502040204020203" pitchFamily="34" charset="0"/>
                <a:cs typeface="Microsoft New Tai Lue" panose="020B0502040204020203" pitchFamily="34" charset="0"/>
              </a:rPr>
              <a:t>THE INFORMATION CONTAINED IN THIS PRESENTATION IS PROVIDED FOR INFORMATIONAL PURPOSES ONLY. </a:t>
            </a:r>
          </a:p>
          <a:p>
            <a:pPr indent="-640080"/>
            <a:r>
              <a:rPr lang="en-US" sz="1200" b="1" dirty="0">
                <a:solidFill>
                  <a:srgbClr val="0070C0"/>
                </a:solidFill>
                <a:latin typeface="Microsoft New Tai Lue" panose="020B0502040204020203" pitchFamily="34" charset="0"/>
                <a:cs typeface="Microsoft New Tai Lue" panose="020B0502040204020203" pitchFamily="34" charset="0"/>
              </a:rPr>
              <a:t>WHILE EFFORTS WERE MADE TO VERIFY THE COMPLETENESS AND ACCURACY OF THE INFORMATION CONTAINED IN THIS PRESENTATION, IT IS PROVIDED “AS IS”, WITHOUT WARRANTY OF ANY KIND, EXPRESS OR IMPLIED. </a:t>
            </a:r>
          </a:p>
          <a:p>
            <a:r>
              <a:rPr lang="en-US" sz="1200" b="1" dirty="0">
                <a:solidFill>
                  <a:srgbClr val="0070C0"/>
                </a:solidFill>
                <a:latin typeface="Microsoft New Tai Lue" panose="020B0502040204020203" pitchFamily="34" charset="0"/>
                <a:cs typeface="Microsoft New Tai Lue" panose="020B0502040204020203" pitchFamily="34" charset="0"/>
              </a:rPr>
              <a:t>IN ADDITION, THIS INFORMATION IS BASED ON IBM’S CURRENT PRODUCT PLANS AND STRATEGY, WHICH ARE SUBJECT TO CHANGE BY IBM WITHOUT NOTICE. </a:t>
            </a:r>
          </a:p>
          <a:p>
            <a:r>
              <a:rPr lang="en-US" sz="1200" b="1" dirty="0">
                <a:solidFill>
                  <a:srgbClr val="0070C0"/>
                </a:solidFill>
                <a:latin typeface="Microsoft New Tai Lue" panose="020B0502040204020203" pitchFamily="34" charset="0"/>
                <a:cs typeface="Microsoft New Tai Lue" panose="020B0502040204020203" pitchFamily="34" charset="0"/>
              </a:rPr>
              <a:t>IBM SHALL NOT BE RESPONSIBLE FOR ANY DAMAGES ARISING OUT OF THE USE OF, OR OTHERWISE RELATED TO, THIS PRESENTATION OR ANY OTHER DOCUMENTATION. </a:t>
            </a:r>
          </a:p>
          <a:p>
            <a:r>
              <a:rPr lang="en-US" sz="1200" b="1" dirty="0">
                <a:solidFill>
                  <a:srgbClr val="0070C0"/>
                </a:solidFill>
                <a:latin typeface="Microsoft New Tai Lue" panose="020B0502040204020203" pitchFamily="34" charset="0"/>
                <a:cs typeface="Microsoft New Tai Lue" panose="020B0502040204020203" pitchFamily="34" charset="0"/>
              </a:rPr>
              <a:t>NOTHING CONTAINED IN THIS PRESENTATION IS INTENDED TO, OR SHALL HAVE THE EFFECT OF: </a:t>
            </a:r>
          </a:p>
          <a:p>
            <a:pPr marL="171450" indent="-171450">
              <a:buFont typeface="Arial" panose="020B0604020202020204" pitchFamily="34" charset="0"/>
              <a:buChar char="•"/>
            </a:pPr>
            <a:r>
              <a:rPr lang="en-US" sz="1100" dirty="0"/>
              <a:t>CREATING ANY WARRANTY OR REPRESENTATION FROM IBM (OR ITS AFFILIATES OR ITS OR THEIR SUPPLIERS AND/OR LICENSORS); OR </a:t>
            </a:r>
          </a:p>
          <a:p>
            <a:pPr marL="171450" indent="-171450">
              <a:buFont typeface="Arial" panose="020B0604020202020204" pitchFamily="34" charset="0"/>
              <a:buChar char="•"/>
            </a:pPr>
            <a:r>
              <a:rPr lang="en-US" sz="1100" dirty="0"/>
              <a:t>ALTERING THE TERMS AND CONDITIONS OF THE APPLICABLE LICENSE AGREEMENT GOVERNING THE USE OF IBM SOFTWARE. </a:t>
            </a:r>
          </a:p>
          <a:p>
            <a:r>
              <a:rPr lang="en-US" sz="1200" b="1" dirty="0">
                <a:solidFill>
                  <a:srgbClr val="0070C0"/>
                </a:solidFill>
                <a:latin typeface="Microsoft New Tai Lue" panose="020B0502040204020203" pitchFamily="34" charset="0"/>
                <a:cs typeface="Microsoft New Tai Lue" panose="020B0502040204020203" pitchFamily="34" charset="0"/>
              </a:rPr>
              <a:t>Information regarding potential future products is intended to outline our general product direction and it should not be relied on in making a purchasing decision. The information mentioned regarding potential future products is not a commitment, promise, or legal obligation to deliver any material, code or functionality. Information about potential future products may not be incorporated into any contract. The development, release, and timing of any future features or functionality described for our products remains at our sole discretion.</a:t>
            </a:r>
          </a:p>
        </p:txBody>
      </p:sp>
    </p:spTree>
    <p:extLst>
      <p:ext uri="{BB962C8B-B14F-4D97-AF65-F5344CB8AC3E}">
        <p14:creationId xmlns:p14="http://schemas.microsoft.com/office/powerpoint/2010/main" val="3924866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36E3D36-D4BF-428C-A817-B7C28D27C4AC}"/>
              </a:ext>
            </a:extLst>
          </p:cNvPr>
          <p:cNvSpPr>
            <a:spLocks noGrp="1"/>
          </p:cNvSpPr>
          <p:nvPr>
            <p:ph type="dt" sz="half" idx="10"/>
          </p:nvPr>
        </p:nvSpPr>
        <p:spPr/>
        <p:txBody>
          <a:bodyPr/>
          <a:lstStyle/>
          <a:p>
            <a:fld id="{087A5CAE-98D8-475E-9E3F-109BFC5F95E5}" type="datetime1">
              <a:rPr lang="en-US" smtClean="0"/>
              <a:t>10/6/2022</a:t>
            </a:fld>
            <a:endParaRPr lang="pl-PL"/>
          </a:p>
        </p:txBody>
      </p:sp>
      <p:sp>
        <p:nvSpPr>
          <p:cNvPr id="4" name="Slide Number Placeholder 3">
            <a:extLst>
              <a:ext uri="{FF2B5EF4-FFF2-40B4-BE49-F238E27FC236}">
                <a16:creationId xmlns:a16="http://schemas.microsoft.com/office/drawing/2014/main" id="{8AA98642-ED6F-4540-8ED8-C07D604C9707}"/>
              </a:ext>
            </a:extLst>
          </p:cNvPr>
          <p:cNvSpPr>
            <a:spLocks noGrp="1"/>
          </p:cNvSpPr>
          <p:nvPr>
            <p:ph type="sldNum" sz="quarter" idx="12"/>
          </p:nvPr>
        </p:nvSpPr>
        <p:spPr/>
        <p:txBody>
          <a:bodyPr/>
          <a:lstStyle/>
          <a:p>
            <a:fld id="{A2498831-1334-B24C-AF1D-30D4CD40B232}" type="slidenum">
              <a:rPr lang="pl-PL" smtClean="0"/>
              <a:t>20</a:t>
            </a:fld>
            <a:endParaRPr lang="pl-PL"/>
          </a:p>
        </p:txBody>
      </p:sp>
      <p:sp>
        <p:nvSpPr>
          <p:cNvPr id="6" name="Title 4">
            <a:extLst>
              <a:ext uri="{FF2B5EF4-FFF2-40B4-BE49-F238E27FC236}">
                <a16:creationId xmlns:a16="http://schemas.microsoft.com/office/drawing/2014/main" id="{057DCEBE-91E3-4E47-80E4-5F08990ED861}"/>
              </a:ext>
            </a:extLst>
          </p:cNvPr>
          <p:cNvSpPr>
            <a:spLocks noGrp="1"/>
          </p:cNvSpPr>
          <p:nvPr>
            <p:ph type="title"/>
          </p:nvPr>
        </p:nvSpPr>
        <p:spPr>
          <a:xfrm>
            <a:off x="831850" y="442913"/>
            <a:ext cx="10515600" cy="489775"/>
          </a:xfrm>
        </p:spPr>
        <p:txBody>
          <a:bodyPr/>
          <a:lstStyle/>
          <a:p>
            <a:r>
              <a:rPr lang="en-GB" sz="28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en-US" dirty="0"/>
          </a:p>
        </p:txBody>
      </p:sp>
      <p:sp>
        <p:nvSpPr>
          <p:cNvPr id="10" name="TextBox 9">
            <a:extLst>
              <a:ext uri="{FF2B5EF4-FFF2-40B4-BE49-F238E27FC236}">
                <a16:creationId xmlns:a16="http://schemas.microsoft.com/office/drawing/2014/main" id="{D4B7E6D3-38F9-4DF1-B4D4-075E75BC42DC}"/>
              </a:ext>
            </a:extLst>
          </p:cNvPr>
          <p:cNvSpPr txBox="1"/>
          <p:nvPr/>
        </p:nvSpPr>
        <p:spPr>
          <a:xfrm>
            <a:off x="831850" y="1200637"/>
            <a:ext cx="4782566" cy="461665"/>
          </a:xfrm>
          <a:prstGeom prst="rect">
            <a:avLst/>
          </a:prstGeom>
          <a:noFill/>
        </p:spPr>
        <p:txBody>
          <a:bodyPr wrap="square" rtlCol="0">
            <a:spAutoFit/>
          </a:bodyPr>
          <a:lstStyle/>
          <a:p>
            <a:r>
              <a:rPr lang="en-US" sz="2400" b="1" dirty="0">
                <a:solidFill>
                  <a:srgbClr val="7030A0"/>
                </a:solidFill>
              </a:rPr>
              <a:t>Accounting Records TYPE 116 (z/OS)</a:t>
            </a:r>
          </a:p>
        </p:txBody>
      </p:sp>
      <p:sp>
        <p:nvSpPr>
          <p:cNvPr id="15" name="TextBox 14">
            <a:extLst>
              <a:ext uri="{FF2B5EF4-FFF2-40B4-BE49-F238E27FC236}">
                <a16:creationId xmlns:a16="http://schemas.microsoft.com/office/drawing/2014/main" id="{50EF9DC0-5357-4E3C-B4D7-BEDCC6E0DB3A}"/>
              </a:ext>
            </a:extLst>
          </p:cNvPr>
          <p:cNvSpPr txBox="1"/>
          <p:nvPr/>
        </p:nvSpPr>
        <p:spPr>
          <a:xfrm>
            <a:off x="1005586" y="1653943"/>
            <a:ext cx="7726934" cy="2492990"/>
          </a:xfrm>
          <a:prstGeom prst="rect">
            <a:avLst/>
          </a:prstGeom>
          <a:noFill/>
        </p:spPr>
        <p:txBody>
          <a:bodyPr wrap="square">
            <a:spAutoFit/>
          </a:bodyPr>
          <a:lstStyle/>
          <a:p>
            <a:pPr marL="342900" indent="-342900">
              <a:buFont typeface="Arial" panose="020B0604020202020204" pitchFamily="34" charset="0"/>
              <a:buChar char="•"/>
            </a:pPr>
            <a:r>
              <a:rPr lang="en-US" sz="2000" dirty="0"/>
              <a:t>SMF 116 subtype 0</a:t>
            </a:r>
          </a:p>
          <a:p>
            <a:pPr marL="800100" lvl="1" indent="-342900">
              <a:buFont typeface="Wingdings" panose="05000000000000000000" pitchFamily="2" charset="2"/>
              <a:buChar char="Ø"/>
            </a:pPr>
            <a:r>
              <a:rPr lang="en-US" sz="1600" dirty="0"/>
              <a:t>Message manager records</a:t>
            </a:r>
          </a:p>
          <a:p>
            <a:pPr marL="800100" lvl="1" indent="-342900">
              <a:buFont typeface="Wingdings" panose="05000000000000000000" pitchFamily="2" charset="2"/>
              <a:buChar char="Ø"/>
            </a:pPr>
            <a:r>
              <a:rPr lang="en-US" sz="1600" dirty="0"/>
              <a:t>Class 1</a:t>
            </a:r>
          </a:p>
          <a:p>
            <a:pPr marL="342900" indent="-342900">
              <a:buFont typeface="Arial" panose="020B0604020202020204" pitchFamily="34" charset="0"/>
              <a:buChar char="•"/>
            </a:pPr>
            <a:r>
              <a:rPr lang="en-US" sz="2000" dirty="0"/>
              <a:t>SMF 116 subtype 1 &amp; 2</a:t>
            </a:r>
          </a:p>
          <a:p>
            <a:pPr marL="800100" lvl="1" indent="-342900">
              <a:buFont typeface="Wingdings" panose="05000000000000000000" pitchFamily="2" charset="2"/>
              <a:buChar char="Ø"/>
            </a:pPr>
            <a:r>
              <a:rPr lang="en-US" sz="1600" dirty="0"/>
              <a:t>Data for each task, at thread and queue level.</a:t>
            </a:r>
          </a:p>
          <a:p>
            <a:pPr marL="800100" lvl="1" indent="-342900">
              <a:buFont typeface="Wingdings" panose="05000000000000000000" pitchFamily="2" charset="2"/>
              <a:buChar char="Ø"/>
            </a:pPr>
            <a:r>
              <a:rPr lang="en-US" sz="1600" dirty="0"/>
              <a:t>Class 3</a:t>
            </a:r>
          </a:p>
          <a:p>
            <a:pPr marL="342900" indent="-342900">
              <a:buFont typeface="Arial" panose="020B0604020202020204" pitchFamily="34" charset="0"/>
              <a:buChar char="•"/>
            </a:pPr>
            <a:r>
              <a:rPr lang="en-US" sz="2000" dirty="0"/>
              <a:t>SMF 116 subtype 10</a:t>
            </a:r>
          </a:p>
          <a:p>
            <a:pPr marL="800100" lvl="1" indent="-342900">
              <a:buFont typeface="Wingdings" panose="05000000000000000000" pitchFamily="2" charset="2"/>
              <a:buChar char="Ø"/>
            </a:pPr>
            <a:r>
              <a:rPr lang="en-US" sz="1600" dirty="0"/>
              <a:t>Data for channels</a:t>
            </a:r>
          </a:p>
          <a:p>
            <a:pPr marL="800100" lvl="1" indent="-342900">
              <a:buFont typeface="Wingdings" panose="05000000000000000000" pitchFamily="2" charset="2"/>
              <a:buChar char="Ø"/>
            </a:pPr>
            <a:r>
              <a:rPr lang="en-US" sz="1600" dirty="0"/>
              <a:t>Class 4 </a:t>
            </a:r>
          </a:p>
        </p:txBody>
      </p:sp>
    </p:spTree>
    <p:extLst>
      <p:ext uri="{BB962C8B-B14F-4D97-AF65-F5344CB8AC3E}">
        <p14:creationId xmlns:p14="http://schemas.microsoft.com/office/powerpoint/2010/main" val="3791918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36E3D36-D4BF-428C-A817-B7C28D27C4AC}"/>
              </a:ext>
            </a:extLst>
          </p:cNvPr>
          <p:cNvSpPr>
            <a:spLocks noGrp="1"/>
          </p:cNvSpPr>
          <p:nvPr>
            <p:ph type="dt" sz="half" idx="10"/>
          </p:nvPr>
        </p:nvSpPr>
        <p:spPr/>
        <p:txBody>
          <a:bodyPr/>
          <a:lstStyle/>
          <a:p>
            <a:fld id="{087A5CAE-98D8-475E-9E3F-109BFC5F95E5}" type="datetime1">
              <a:rPr lang="en-US" smtClean="0"/>
              <a:t>10/6/2022</a:t>
            </a:fld>
            <a:endParaRPr lang="pl-PL"/>
          </a:p>
        </p:txBody>
      </p:sp>
      <p:sp>
        <p:nvSpPr>
          <p:cNvPr id="4" name="Slide Number Placeholder 3">
            <a:extLst>
              <a:ext uri="{FF2B5EF4-FFF2-40B4-BE49-F238E27FC236}">
                <a16:creationId xmlns:a16="http://schemas.microsoft.com/office/drawing/2014/main" id="{8AA98642-ED6F-4540-8ED8-C07D604C9707}"/>
              </a:ext>
            </a:extLst>
          </p:cNvPr>
          <p:cNvSpPr>
            <a:spLocks noGrp="1"/>
          </p:cNvSpPr>
          <p:nvPr>
            <p:ph type="sldNum" sz="quarter" idx="12"/>
          </p:nvPr>
        </p:nvSpPr>
        <p:spPr/>
        <p:txBody>
          <a:bodyPr/>
          <a:lstStyle/>
          <a:p>
            <a:fld id="{A2498831-1334-B24C-AF1D-30D4CD40B232}" type="slidenum">
              <a:rPr lang="pl-PL" smtClean="0"/>
              <a:t>21</a:t>
            </a:fld>
            <a:endParaRPr lang="pl-PL"/>
          </a:p>
        </p:txBody>
      </p:sp>
      <p:sp>
        <p:nvSpPr>
          <p:cNvPr id="6" name="Title 4">
            <a:extLst>
              <a:ext uri="{FF2B5EF4-FFF2-40B4-BE49-F238E27FC236}">
                <a16:creationId xmlns:a16="http://schemas.microsoft.com/office/drawing/2014/main" id="{057DCEBE-91E3-4E47-80E4-5F08990ED861}"/>
              </a:ext>
            </a:extLst>
          </p:cNvPr>
          <p:cNvSpPr>
            <a:spLocks noGrp="1"/>
          </p:cNvSpPr>
          <p:nvPr>
            <p:ph type="title"/>
          </p:nvPr>
        </p:nvSpPr>
        <p:spPr>
          <a:xfrm>
            <a:off x="831850" y="442913"/>
            <a:ext cx="10515600" cy="489775"/>
          </a:xfrm>
        </p:spPr>
        <p:txBody>
          <a:bodyPr/>
          <a:lstStyle/>
          <a:p>
            <a:r>
              <a:rPr lang="en-GB" sz="28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en-US" dirty="0"/>
          </a:p>
        </p:txBody>
      </p:sp>
      <p:sp>
        <p:nvSpPr>
          <p:cNvPr id="10" name="TextBox 9">
            <a:extLst>
              <a:ext uri="{FF2B5EF4-FFF2-40B4-BE49-F238E27FC236}">
                <a16:creationId xmlns:a16="http://schemas.microsoft.com/office/drawing/2014/main" id="{D4B7E6D3-38F9-4DF1-B4D4-075E75BC42DC}"/>
              </a:ext>
            </a:extLst>
          </p:cNvPr>
          <p:cNvSpPr txBox="1"/>
          <p:nvPr/>
        </p:nvSpPr>
        <p:spPr>
          <a:xfrm>
            <a:off x="831850" y="1200637"/>
            <a:ext cx="4782566" cy="461665"/>
          </a:xfrm>
          <a:prstGeom prst="rect">
            <a:avLst/>
          </a:prstGeom>
          <a:noFill/>
        </p:spPr>
        <p:txBody>
          <a:bodyPr wrap="square" rtlCol="0">
            <a:spAutoFit/>
          </a:bodyPr>
          <a:lstStyle/>
          <a:p>
            <a:r>
              <a:rPr lang="en-US" sz="2400" b="1" dirty="0">
                <a:solidFill>
                  <a:srgbClr val="7030A0"/>
                </a:solidFill>
              </a:rPr>
              <a:t>Statistics Messages (Distributed) </a:t>
            </a:r>
          </a:p>
        </p:txBody>
      </p:sp>
      <p:sp>
        <p:nvSpPr>
          <p:cNvPr id="8" name="TextBox 7">
            <a:extLst>
              <a:ext uri="{FF2B5EF4-FFF2-40B4-BE49-F238E27FC236}">
                <a16:creationId xmlns:a16="http://schemas.microsoft.com/office/drawing/2014/main" id="{4E788A18-33D6-4021-924D-3A556C2B66C8}"/>
              </a:ext>
            </a:extLst>
          </p:cNvPr>
          <p:cNvSpPr txBox="1"/>
          <p:nvPr/>
        </p:nvSpPr>
        <p:spPr>
          <a:xfrm>
            <a:off x="831850" y="1839282"/>
            <a:ext cx="6519926" cy="4093428"/>
          </a:xfrm>
          <a:prstGeom prst="rect">
            <a:avLst/>
          </a:prstGeom>
          <a:noFill/>
        </p:spPr>
        <p:txBody>
          <a:bodyPr wrap="square">
            <a:spAutoFit/>
          </a:bodyPr>
          <a:lstStyle/>
          <a:p>
            <a:pPr marL="285750" indent="-285750">
              <a:buFont typeface="Arial" panose="020B0604020202020204" pitchFamily="34" charset="0"/>
              <a:buChar char="•"/>
            </a:pPr>
            <a:r>
              <a:rPr lang="en-US" sz="2000" dirty="0"/>
              <a:t>Collects information about IBM MQ resources</a:t>
            </a:r>
          </a:p>
          <a:p>
            <a:pPr marL="742950" lvl="1" indent="-285750">
              <a:buFont typeface="Wingdings" panose="05000000000000000000" pitchFamily="2" charset="2"/>
              <a:buChar char="Ø"/>
            </a:pPr>
            <a:r>
              <a:rPr lang="en-US" sz="1600" dirty="0"/>
              <a:t>Overall, Per Queue, Per Channel</a:t>
            </a:r>
          </a:p>
          <a:p>
            <a:pPr marL="285750" indent="-285750">
              <a:buFont typeface="Arial" panose="020B0604020202020204" pitchFamily="34" charset="0"/>
              <a:buChar char="•"/>
            </a:pPr>
            <a:r>
              <a:rPr lang="en-US" sz="2000" dirty="0"/>
              <a:t>Queue Manager Attributes</a:t>
            </a:r>
          </a:p>
          <a:p>
            <a:pPr marL="742950" lvl="1" indent="-285750">
              <a:buFont typeface="Wingdings" panose="05000000000000000000" pitchFamily="2" charset="2"/>
              <a:buChar char="Ø"/>
            </a:pPr>
            <a:r>
              <a:rPr lang="en-US" sz="1600" dirty="0"/>
              <a:t>STATINT – Statistics Interval  STATMQI – Overall MQI Statistics</a:t>
            </a:r>
          </a:p>
          <a:p>
            <a:pPr marL="742950" lvl="1" indent="-285750">
              <a:buFont typeface="Wingdings" panose="05000000000000000000" pitchFamily="2" charset="2"/>
              <a:buChar char="Ø"/>
            </a:pPr>
            <a:r>
              <a:rPr lang="en-US" sz="1600" dirty="0"/>
              <a:t>STATQ – Queue Statistics</a:t>
            </a:r>
          </a:p>
          <a:p>
            <a:pPr marL="742950" lvl="1" indent="-285750">
              <a:buFont typeface="Wingdings" panose="05000000000000000000" pitchFamily="2" charset="2"/>
              <a:buChar char="Ø"/>
            </a:pPr>
            <a:r>
              <a:rPr lang="en-US" sz="1600" dirty="0"/>
              <a:t>STATCHL – Channel Statistics</a:t>
            </a:r>
          </a:p>
          <a:p>
            <a:pPr marL="742950" lvl="1" indent="-285750">
              <a:buFont typeface="Wingdings" panose="05000000000000000000" pitchFamily="2" charset="2"/>
              <a:buChar char="Ø"/>
            </a:pPr>
            <a:r>
              <a:rPr lang="en-US" sz="1600" dirty="0"/>
              <a:t>STATACLS – Auto-defined Cluster Sender Channel Statistics</a:t>
            </a:r>
          </a:p>
          <a:p>
            <a:pPr marL="285750" indent="-285750">
              <a:buFont typeface="Arial" panose="020B0604020202020204" pitchFamily="34" charset="0"/>
              <a:buChar char="•"/>
            </a:pPr>
            <a:r>
              <a:rPr lang="en-US" sz="2000" dirty="0"/>
              <a:t>Queue Attribute</a:t>
            </a:r>
          </a:p>
          <a:p>
            <a:pPr marL="742950" lvl="1" indent="-285750">
              <a:buFont typeface="Wingdings" panose="05000000000000000000" pitchFamily="2" charset="2"/>
              <a:buChar char="Ø"/>
            </a:pPr>
            <a:r>
              <a:rPr lang="en-US" sz="1600" dirty="0"/>
              <a:t>STATQ – Queue Statistics</a:t>
            </a:r>
          </a:p>
          <a:p>
            <a:pPr marL="285750" indent="-285750">
              <a:buFont typeface="Arial" panose="020B0604020202020204" pitchFamily="34" charset="0"/>
              <a:buChar char="•"/>
            </a:pPr>
            <a:r>
              <a:rPr lang="en-US" sz="2000" dirty="0"/>
              <a:t>Channel Attribute</a:t>
            </a:r>
          </a:p>
          <a:p>
            <a:pPr marL="742950" lvl="1" indent="-285750">
              <a:buFont typeface="Wingdings" panose="05000000000000000000" pitchFamily="2" charset="2"/>
              <a:buChar char="Ø"/>
            </a:pPr>
            <a:r>
              <a:rPr lang="en-US" sz="1600" dirty="0"/>
              <a:t>STATCHL – Channel Statistics</a:t>
            </a:r>
          </a:p>
          <a:p>
            <a:pPr marL="285750" indent="-285750">
              <a:buFont typeface="Arial" panose="020B0604020202020204" pitchFamily="34" charset="0"/>
              <a:buChar char="•"/>
            </a:pPr>
            <a:r>
              <a:rPr lang="en-US" sz="2000" dirty="0"/>
              <a:t>PCF Header fields</a:t>
            </a:r>
          </a:p>
          <a:p>
            <a:pPr marL="742950" lvl="1" indent="-285750">
              <a:buFont typeface="Wingdings" panose="05000000000000000000" pitchFamily="2" charset="2"/>
              <a:buChar char="Ø"/>
            </a:pPr>
            <a:r>
              <a:rPr lang="en-US" sz="1600" dirty="0"/>
              <a:t>MQCMD_STATISTICS_MQI – overall information</a:t>
            </a:r>
          </a:p>
          <a:p>
            <a:pPr marL="742950" lvl="1" indent="-285750">
              <a:buFont typeface="Wingdings" panose="05000000000000000000" pitchFamily="2" charset="2"/>
              <a:buChar char="Ø"/>
            </a:pPr>
            <a:r>
              <a:rPr lang="en-US" sz="1600" dirty="0"/>
              <a:t>MQCMD_STATISTICS_Q – per queue</a:t>
            </a:r>
          </a:p>
          <a:p>
            <a:pPr marL="742950" lvl="1" indent="-285750">
              <a:buFont typeface="Wingdings" panose="05000000000000000000" pitchFamily="2" charset="2"/>
              <a:buChar char="Ø"/>
            </a:pPr>
            <a:r>
              <a:rPr lang="en-US" sz="1600" dirty="0"/>
              <a:t>MQCMD_STATISTICS_CHANNEL – per channel</a:t>
            </a:r>
          </a:p>
        </p:txBody>
      </p:sp>
      <p:pic>
        <p:nvPicPr>
          <p:cNvPr id="7" name="Picture 6" descr="A picture containing text, clipart&#10;&#10;Description automatically generated">
            <a:extLst>
              <a:ext uri="{FF2B5EF4-FFF2-40B4-BE49-F238E27FC236}">
                <a16:creationId xmlns:a16="http://schemas.microsoft.com/office/drawing/2014/main" id="{59226707-3D2B-4146-8FB4-88AABF47C680}"/>
              </a:ext>
            </a:extLst>
          </p:cNvPr>
          <p:cNvPicPr>
            <a:picLocks noChangeAspect="1"/>
          </p:cNvPicPr>
          <p:nvPr/>
        </p:nvPicPr>
        <p:blipFill>
          <a:blip r:embed="rId2"/>
          <a:stretch>
            <a:fillRect/>
          </a:stretch>
        </p:blipFill>
        <p:spPr>
          <a:xfrm>
            <a:off x="8545639" y="1919287"/>
            <a:ext cx="1190625" cy="733425"/>
          </a:xfrm>
          <a:prstGeom prst="rect">
            <a:avLst/>
          </a:prstGeom>
        </p:spPr>
      </p:pic>
      <p:sp>
        <p:nvSpPr>
          <p:cNvPr id="9" name="TextBox 8">
            <a:extLst>
              <a:ext uri="{FF2B5EF4-FFF2-40B4-BE49-F238E27FC236}">
                <a16:creationId xmlns:a16="http://schemas.microsoft.com/office/drawing/2014/main" id="{87588090-76DD-4830-BD66-0B91334D71DB}"/>
              </a:ext>
            </a:extLst>
          </p:cNvPr>
          <p:cNvSpPr txBox="1"/>
          <p:nvPr/>
        </p:nvSpPr>
        <p:spPr>
          <a:xfrm>
            <a:off x="7769351" y="2652712"/>
            <a:ext cx="2743200" cy="307777"/>
          </a:xfrm>
          <a:prstGeom prst="rect">
            <a:avLst/>
          </a:prstGeom>
          <a:noFill/>
        </p:spPr>
        <p:txBody>
          <a:bodyPr wrap="square" rtlCol="0">
            <a:spAutoFit/>
          </a:bodyPr>
          <a:lstStyle/>
          <a:p>
            <a:r>
              <a:rPr lang="en-US" sz="1400" dirty="0"/>
              <a:t>SYSTEM.ADMIN.STATISTICS.QUEUE</a:t>
            </a:r>
          </a:p>
        </p:txBody>
      </p:sp>
      <p:sp>
        <p:nvSpPr>
          <p:cNvPr id="13" name="TextBox 12">
            <a:extLst>
              <a:ext uri="{FF2B5EF4-FFF2-40B4-BE49-F238E27FC236}">
                <a16:creationId xmlns:a16="http://schemas.microsoft.com/office/drawing/2014/main" id="{998C1A93-DF5F-47AC-A598-75496C88EEC8}"/>
              </a:ext>
            </a:extLst>
          </p:cNvPr>
          <p:cNvSpPr txBox="1"/>
          <p:nvPr/>
        </p:nvSpPr>
        <p:spPr>
          <a:xfrm>
            <a:off x="7623618" y="3214502"/>
            <a:ext cx="3240025" cy="2677656"/>
          </a:xfrm>
          <a:prstGeom prst="rect">
            <a:avLst/>
          </a:prstGeom>
          <a:solidFill>
            <a:srgbClr val="FFC000"/>
          </a:solidFill>
          <a:ln w="22225">
            <a:solidFill>
              <a:schemeClr val="tx1"/>
            </a:solidFill>
          </a:ln>
        </p:spPr>
        <p:txBody>
          <a:bodyPr wrap="square" rtlCol="0">
            <a:spAutoFit/>
          </a:bodyPr>
          <a:lstStyle/>
          <a:p>
            <a:pPr indent="-640080"/>
            <a:r>
              <a:rPr lang="en-US" sz="1400" dirty="0"/>
              <a:t>ALTER QMGR STATINT(1800)</a:t>
            </a:r>
          </a:p>
          <a:p>
            <a:pPr marL="1645920" indent="-640080"/>
            <a:r>
              <a:rPr lang="en-US" sz="1400" dirty="0"/>
              <a:t>STATMQI(ON) </a:t>
            </a:r>
          </a:p>
          <a:p>
            <a:pPr marL="1645920" indent="-640080"/>
            <a:r>
              <a:rPr lang="en-US" sz="1400" dirty="0"/>
              <a:t>STATQ(ON) </a:t>
            </a:r>
          </a:p>
          <a:p>
            <a:pPr marL="1645920" indent="-640080"/>
            <a:r>
              <a:rPr lang="en-US" sz="1400" dirty="0"/>
              <a:t>STATCHL(HIGH) </a:t>
            </a:r>
          </a:p>
          <a:p>
            <a:pPr marL="1645920" indent="-640080"/>
            <a:r>
              <a:rPr lang="en-US" sz="1400" dirty="0"/>
              <a:t>STATACLS(QMGR) </a:t>
            </a:r>
          </a:p>
          <a:p>
            <a:endParaRPr lang="en-US" sz="1400" dirty="0"/>
          </a:p>
          <a:p>
            <a:r>
              <a:rPr lang="en-US" sz="1400" dirty="0"/>
              <a:t>ALTER QLOCAL(q-name) </a:t>
            </a:r>
          </a:p>
          <a:p>
            <a:pPr marL="1005840"/>
            <a:r>
              <a:rPr lang="en-US" sz="1400" dirty="0"/>
              <a:t>STATQ(QMGR) </a:t>
            </a:r>
          </a:p>
          <a:p>
            <a:endParaRPr lang="en-US" sz="1400" dirty="0"/>
          </a:p>
          <a:p>
            <a:r>
              <a:rPr lang="en-US" sz="1400" dirty="0"/>
              <a:t>ALTER CHL(</a:t>
            </a:r>
            <a:r>
              <a:rPr lang="en-US" sz="1400" dirty="0" err="1"/>
              <a:t>chl</a:t>
            </a:r>
            <a:r>
              <a:rPr lang="en-US" sz="1400" dirty="0"/>
              <a:t>-name) </a:t>
            </a:r>
          </a:p>
          <a:p>
            <a:pPr marL="1005840"/>
            <a:r>
              <a:rPr lang="en-US" sz="1400" dirty="0"/>
              <a:t>CHLTYPE(SDR) </a:t>
            </a:r>
          </a:p>
          <a:p>
            <a:pPr marL="1005840"/>
            <a:r>
              <a:rPr lang="en-US" sz="1400" dirty="0"/>
              <a:t>STATCHL(QMGR) </a:t>
            </a:r>
          </a:p>
        </p:txBody>
      </p:sp>
    </p:spTree>
    <p:extLst>
      <p:ext uri="{BB962C8B-B14F-4D97-AF65-F5344CB8AC3E}">
        <p14:creationId xmlns:p14="http://schemas.microsoft.com/office/powerpoint/2010/main" val="2925441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36E3D36-D4BF-428C-A817-B7C28D27C4AC}"/>
              </a:ext>
            </a:extLst>
          </p:cNvPr>
          <p:cNvSpPr>
            <a:spLocks noGrp="1"/>
          </p:cNvSpPr>
          <p:nvPr>
            <p:ph type="dt" sz="half" idx="10"/>
          </p:nvPr>
        </p:nvSpPr>
        <p:spPr/>
        <p:txBody>
          <a:bodyPr/>
          <a:lstStyle/>
          <a:p>
            <a:fld id="{087A5CAE-98D8-475E-9E3F-109BFC5F95E5}" type="datetime1">
              <a:rPr lang="en-US" smtClean="0"/>
              <a:t>10/6/2022</a:t>
            </a:fld>
            <a:endParaRPr lang="pl-PL"/>
          </a:p>
        </p:txBody>
      </p:sp>
      <p:sp>
        <p:nvSpPr>
          <p:cNvPr id="4" name="Slide Number Placeholder 3">
            <a:extLst>
              <a:ext uri="{FF2B5EF4-FFF2-40B4-BE49-F238E27FC236}">
                <a16:creationId xmlns:a16="http://schemas.microsoft.com/office/drawing/2014/main" id="{8AA98642-ED6F-4540-8ED8-C07D604C9707}"/>
              </a:ext>
            </a:extLst>
          </p:cNvPr>
          <p:cNvSpPr>
            <a:spLocks noGrp="1"/>
          </p:cNvSpPr>
          <p:nvPr>
            <p:ph type="sldNum" sz="quarter" idx="12"/>
          </p:nvPr>
        </p:nvSpPr>
        <p:spPr/>
        <p:txBody>
          <a:bodyPr/>
          <a:lstStyle/>
          <a:p>
            <a:fld id="{A2498831-1334-B24C-AF1D-30D4CD40B232}" type="slidenum">
              <a:rPr lang="pl-PL" smtClean="0"/>
              <a:t>22</a:t>
            </a:fld>
            <a:endParaRPr lang="pl-PL"/>
          </a:p>
        </p:txBody>
      </p:sp>
      <p:sp>
        <p:nvSpPr>
          <p:cNvPr id="6" name="Title 4">
            <a:extLst>
              <a:ext uri="{FF2B5EF4-FFF2-40B4-BE49-F238E27FC236}">
                <a16:creationId xmlns:a16="http://schemas.microsoft.com/office/drawing/2014/main" id="{057DCEBE-91E3-4E47-80E4-5F08990ED861}"/>
              </a:ext>
            </a:extLst>
          </p:cNvPr>
          <p:cNvSpPr>
            <a:spLocks noGrp="1"/>
          </p:cNvSpPr>
          <p:nvPr>
            <p:ph type="title"/>
          </p:nvPr>
        </p:nvSpPr>
        <p:spPr>
          <a:xfrm>
            <a:off x="831850" y="442913"/>
            <a:ext cx="10515600" cy="489775"/>
          </a:xfrm>
        </p:spPr>
        <p:txBody>
          <a:bodyPr/>
          <a:lstStyle/>
          <a:p>
            <a:r>
              <a:rPr lang="en-GB" sz="28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en-US" dirty="0"/>
          </a:p>
        </p:txBody>
      </p:sp>
      <p:sp>
        <p:nvSpPr>
          <p:cNvPr id="10" name="TextBox 9">
            <a:extLst>
              <a:ext uri="{FF2B5EF4-FFF2-40B4-BE49-F238E27FC236}">
                <a16:creationId xmlns:a16="http://schemas.microsoft.com/office/drawing/2014/main" id="{D4B7E6D3-38F9-4DF1-B4D4-075E75BC42DC}"/>
              </a:ext>
            </a:extLst>
          </p:cNvPr>
          <p:cNvSpPr txBox="1"/>
          <p:nvPr/>
        </p:nvSpPr>
        <p:spPr>
          <a:xfrm>
            <a:off x="831850" y="1200637"/>
            <a:ext cx="4782566" cy="461665"/>
          </a:xfrm>
          <a:prstGeom prst="rect">
            <a:avLst/>
          </a:prstGeom>
          <a:noFill/>
        </p:spPr>
        <p:txBody>
          <a:bodyPr wrap="square" rtlCol="0">
            <a:spAutoFit/>
          </a:bodyPr>
          <a:lstStyle/>
          <a:p>
            <a:r>
              <a:rPr lang="en-US" sz="2400" b="1" dirty="0">
                <a:solidFill>
                  <a:srgbClr val="7030A0"/>
                </a:solidFill>
              </a:rPr>
              <a:t>Accounting Messages (Distributed)</a:t>
            </a:r>
          </a:p>
        </p:txBody>
      </p:sp>
      <p:sp>
        <p:nvSpPr>
          <p:cNvPr id="8" name="TextBox 7">
            <a:extLst>
              <a:ext uri="{FF2B5EF4-FFF2-40B4-BE49-F238E27FC236}">
                <a16:creationId xmlns:a16="http://schemas.microsoft.com/office/drawing/2014/main" id="{4E788A18-33D6-4021-924D-3A556C2B66C8}"/>
              </a:ext>
            </a:extLst>
          </p:cNvPr>
          <p:cNvSpPr txBox="1"/>
          <p:nvPr/>
        </p:nvSpPr>
        <p:spPr>
          <a:xfrm>
            <a:off x="831850" y="1839282"/>
            <a:ext cx="6519926" cy="3600986"/>
          </a:xfrm>
          <a:prstGeom prst="rect">
            <a:avLst/>
          </a:prstGeom>
          <a:noFill/>
        </p:spPr>
        <p:txBody>
          <a:bodyPr wrap="square">
            <a:spAutoFit/>
          </a:bodyPr>
          <a:lstStyle/>
          <a:p>
            <a:pPr marL="285750" indent="-285750">
              <a:buFont typeface="Arial" panose="020B0604020202020204" pitchFamily="34" charset="0"/>
              <a:buChar char="•"/>
            </a:pPr>
            <a:r>
              <a:rPr lang="en-US" sz="2000" dirty="0"/>
              <a:t>Collects information about applications which connect to the Queue Manager</a:t>
            </a:r>
          </a:p>
          <a:p>
            <a:pPr marL="742950" lvl="1" indent="-285750">
              <a:buFont typeface="Wingdings" panose="05000000000000000000" pitchFamily="2" charset="2"/>
              <a:buChar char="Ø"/>
            </a:pPr>
            <a:r>
              <a:rPr lang="en-US" sz="1600" dirty="0"/>
              <a:t>Overall</a:t>
            </a:r>
          </a:p>
          <a:p>
            <a:pPr marL="742950" lvl="1" indent="-285750">
              <a:buFont typeface="Wingdings" panose="05000000000000000000" pitchFamily="2" charset="2"/>
              <a:buChar char="Ø"/>
            </a:pPr>
            <a:r>
              <a:rPr lang="en-US" sz="1600" dirty="0"/>
              <a:t>Per Queue</a:t>
            </a:r>
          </a:p>
          <a:p>
            <a:pPr marL="285750" indent="-285750">
              <a:buFont typeface="Arial" panose="020B0604020202020204" pitchFamily="34" charset="0"/>
              <a:buChar char="•"/>
            </a:pPr>
            <a:r>
              <a:rPr lang="en-US" sz="2000" dirty="0"/>
              <a:t>Queue Manager Attribute</a:t>
            </a:r>
          </a:p>
          <a:p>
            <a:pPr marL="742950" lvl="1" indent="-285750">
              <a:buFont typeface="Wingdings" panose="05000000000000000000" pitchFamily="2" charset="2"/>
              <a:buChar char="Ø"/>
            </a:pPr>
            <a:r>
              <a:rPr lang="en-US" sz="1600" dirty="0"/>
              <a:t>ACCTINT – Accounting Interval</a:t>
            </a:r>
          </a:p>
          <a:p>
            <a:pPr marL="742950" lvl="1" indent="-285750">
              <a:buFont typeface="Wingdings" panose="05000000000000000000" pitchFamily="2" charset="2"/>
              <a:buChar char="Ø"/>
            </a:pPr>
            <a:r>
              <a:rPr lang="en-US" sz="1600" dirty="0"/>
              <a:t>ACCTMQI – Overall MQI Accounting</a:t>
            </a:r>
          </a:p>
          <a:p>
            <a:pPr marL="742950" lvl="1" indent="-285750">
              <a:buFont typeface="Wingdings" panose="05000000000000000000" pitchFamily="2" charset="2"/>
              <a:buChar char="Ø"/>
            </a:pPr>
            <a:r>
              <a:rPr lang="en-US" sz="1600" dirty="0"/>
              <a:t>ACCTQ – Queue Accounting</a:t>
            </a:r>
          </a:p>
          <a:p>
            <a:pPr marL="285750" indent="-285750">
              <a:buFont typeface="Arial" panose="020B0604020202020204" pitchFamily="34" charset="0"/>
              <a:buChar char="•"/>
            </a:pPr>
            <a:r>
              <a:rPr lang="en-US" sz="2000" dirty="0"/>
              <a:t>Queue Attribute</a:t>
            </a:r>
          </a:p>
          <a:p>
            <a:pPr marL="800100" lvl="1" indent="-342900">
              <a:buFont typeface="Wingdings" panose="05000000000000000000" pitchFamily="2" charset="2"/>
              <a:buChar char="Ø"/>
            </a:pPr>
            <a:r>
              <a:rPr lang="en-US" sz="1600" dirty="0"/>
              <a:t>ACCTQ – Queue Accounting</a:t>
            </a:r>
          </a:p>
          <a:p>
            <a:pPr marL="285750" indent="-285750">
              <a:buFont typeface="Arial" panose="020B0604020202020204" pitchFamily="34" charset="0"/>
              <a:buChar char="•"/>
            </a:pPr>
            <a:r>
              <a:rPr lang="en-US" sz="2000" dirty="0"/>
              <a:t>PCF Header fields</a:t>
            </a:r>
          </a:p>
          <a:p>
            <a:pPr marL="800100" lvl="1" indent="-342900">
              <a:buFont typeface="Wingdings" panose="05000000000000000000" pitchFamily="2" charset="2"/>
              <a:buChar char="Ø"/>
            </a:pPr>
            <a:r>
              <a:rPr lang="en-US" sz="1600" dirty="0"/>
              <a:t>MQCMD_ACCOUNTING_MQI – overall information</a:t>
            </a:r>
          </a:p>
          <a:p>
            <a:pPr marL="800100" lvl="1" indent="-342900">
              <a:buFont typeface="Wingdings" panose="05000000000000000000" pitchFamily="2" charset="2"/>
              <a:buChar char="Ø"/>
            </a:pPr>
            <a:r>
              <a:rPr lang="en-US" sz="1600" dirty="0"/>
              <a:t>MQCMD_ACCOUNTING_Q – per Queue </a:t>
            </a:r>
          </a:p>
        </p:txBody>
      </p:sp>
      <p:pic>
        <p:nvPicPr>
          <p:cNvPr id="7" name="Picture 6" descr="A picture containing text, clipart&#10;&#10;Description automatically generated">
            <a:extLst>
              <a:ext uri="{FF2B5EF4-FFF2-40B4-BE49-F238E27FC236}">
                <a16:creationId xmlns:a16="http://schemas.microsoft.com/office/drawing/2014/main" id="{59226707-3D2B-4146-8FB4-88AABF47C680}"/>
              </a:ext>
            </a:extLst>
          </p:cNvPr>
          <p:cNvPicPr>
            <a:picLocks noChangeAspect="1"/>
          </p:cNvPicPr>
          <p:nvPr/>
        </p:nvPicPr>
        <p:blipFill>
          <a:blip r:embed="rId2"/>
          <a:stretch>
            <a:fillRect/>
          </a:stretch>
        </p:blipFill>
        <p:spPr>
          <a:xfrm>
            <a:off x="8545639" y="1919287"/>
            <a:ext cx="1190625" cy="733425"/>
          </a:xfrm>
          <a:prstGeom prst="rect">
            <a:avLst/>
          </a:prstGeom>
        </p:spPr>
      </p:pic>
      <p:sp>
        <p:nvSpPr>
          <p:cNvPr id="9" name="TextBox 8">
            <a:extLst>
              <a:ext uri="{FF2B5EF4-FFF2-40B4-BE49-F238E27FC236}">
                <a16:creationId xmlns:a16="http://schemas.microsoft.com/office/drawing/2014/main" id="{87588090-76DD-4830-BD66-0B91334D71DB}"/>
              </a:ext>
            </a:extLst>
          </p:cNvPr>
          <p:cNvSpPr txBox="1"/>
          <p:nvPr/>
        </p:nvSpPr>
        <p:spPr>
          <a:xfrm>
            <a:off x="7593805" y="2626232"/>
            <a:ext cx="3094292" cy="307777"/>
          </a:xfrm>
          <a:prstGeom prst="rect">
            <a:avLst/>
          </a:prstGeom>
          <a:noFill/>
        </p:spPr>
        <p:txBody>
          <a:bodyPr wrap="square" rtlCol="0">
            <a:spAutoFit/>
          </a:bodyPr>
          <a:lstStyle/>
          <a:p>
            <a:r>
              <a:rPr lang="en-US" sz="1400" dirty="0"/>
              <a:t>SYSTEM.ADMIN.ACCOUNTING.QUEUE</a:t>
            </a:r>
          </a:p>
        </p:txBody>
      </p:sp>
      <p:sp>
        <p:nvSpPr>
          <p:cNvPr id="13" name="TextBox 12">
            <a:extLst>
              <a:ext uri="{FF2B5EF4-FFF2-40B4-BE49-F238E27FC236}">
                <a16:creationId xmlns:a16="http://schemas.microsoft.com/office/drawing/2014/main" id="{998C1A93-DF5F-47AC-A598-75496C88EEC8}"/>
              </a:ext>
            </a:extLst>
          </p:cNvPr>
          <p:cNvSpPr txBox="1"/>
          <p:nvPr/>
        </p:nvSpPr>
        <p:spPr>
          <a:xfrm>
            <a:off x="7623618" y="3214502"/>
            <a:ext cx="3240025" cy="1600438"/>
          </a:xfrm>
          <a:prstGeom prst="rect">
            <a:avLst/>
          </a:prstGeom>
          <a:solidFill>
            <a:srgbClr val="FFC000"/>
          </a:solidFill>
          <a:ln w="22225">
            <a:solidFill>
              <a:schemeClr val="tx1"/>
            </a:solidFill>
          </a:ln>
        </p:spPr>
        <p:txBody>
          <a:bodyPr wrap="square" rtlCol="0">
            <a:spAutoFit/>
          </a:bodyPr>
          <a:lstStyle/>
          <a:p>
            <a:pPr indent="-640080"/>
            <a:r>
              <a:rPr lang="en-US" sz="1400" dirty="0"/>
              <a:t>ALTER QMGR </a:t>
            </a:r>
          </a:p>
          <a:p>
            <a:pPr marL="914400" indent="-640080"/>
            <a:r>
              <a:rPr lang="en-US" sz="1400" dirty="0"/>
              <a:t>ACCTINT(1800) </a:t>
            </a:r>
          </a:p>
          <a:p>
            <a:pPr marL="914400" indent="-640080"/>
            <a:r>
              <a:rPr lang="en-US" sz="1400" dirty="0"/>
              <a:t>ACCTMQI(ON) </a:t>
            </a:r>
          </a:p>
          <a:p>
            <a:pPr marL="914400" indent="-640080"/>
            <a:r>
              <a:rPr lang="en-US" sz="1400" dirty="0"/>
              <a:t>ACCTQ(ON) </a:t>
            </a:r>
          </a:p>
          <a:p>
            <a:pPr indent="-640080"/>
            <a:endParaRPr lang="en-US" sz="1400" dirty="0"/>
          </a:p>
          <a:p>
            <a:pPr indent="-640080"/>
            <a:r>
              <a:rPr lang="en-US" sz="1400" dirty="0"/>
              <a:t>ALTER QLOCAL(q-name) </a:t>
            </a:r>
          </a:p>
          <a:p>
            <a:pPr marL="914400" indent="-640080"/>
            <a:r>
              <a:rPr lang="en-US" sz="1400" dirty="0"/>
              <a:t>ACCTQ(QMGR)  </a:t>
            </a:r>
          </a:p>
        </p:txBody>
      </p:sp>
    </p:spTree>
    <p:extLst>
      <p:ext uri="{BB962C8B-B14F-4D97-AF65-F5344CB8AC3E}">
        <p14:creationId xmlns:p14="http://schemas.microsoft.com/office/powerpoint/2010/main" val="3193060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36E3D36-D4BF-428C-A817-B7C28D27C4AC}"/>
              </a:ext>
            </a:extLst>
          </p:cNvPr>
          <p:cNvSpPr>
            <a:spLocks noGrp="1"/>
          </p:cNvSpPr>
          <p:nvPr>
            <p:ph type="dt" sz="half" idx="10"/>
          </p:nvPr>
        </p:nvSpPr>
        <p:spPr/>
        <p:txBody>
          <a:bodyPr/>
          <a:lstStyle/>
          <a:p>
            <a:fld id="{087A5CAE-98D8-475E-9E3F-109BFC5F95E5}" type="datetime1">
              <a:rPr lang="en-US" smtClean="0"/>
              <a:t>10/6/2022</a:t>
            </a:fld>
            <a:endParaRPr lang="pl-PL"/>
          </a:p>
        </p:txBody>
      </p:sp>
      <p:sp>
        <p:nvSpPr>
          <p:cNvPr id="4" name="Slide Number Placeholder 3">
            <a:extLst>
              <a:ext uri="{FF2B5EF4-FFF2-40B4-BE49-F238E27FC236}">
                <a16:creationId xmlns:a16="http://schemas.microsoft.com/office/drawing/2014/main" id="{8AA98642-ED6F-4540-8ED8-C07D604C9707}"/>
              </a:ext>
            </a:extLst>
          </p:cNvPr>
          <p:cNvSpPr>
            <a:spLocks noGrp="1"/>
          </p:cNvSpPr>
          <p:nvPr>
            <p:ph type="sldNum" sz="quarter" idx="12"/>
          </p:nvPr>
        </p:nvSpPr>
        <p:spPr/>
        <p:txBody>
          <a:bodyPr/>
          <a:lstStyle/>
          <a:p>
            <a:fld id="{A2498831-1334-B24C-AF1D-30D4CD40B232}" type="slidenum">
              <a:rPr lang="pl-PL" smtClean="0"/>
              <a:t>23</a:t>
            </a:fld>
            <a:endParaRPr lang="pl-PL"/>
          </a:p>
        </p:txBody>
      </p:sp>
      <p:sp>
        <p:nvSpPr>
          <p:cNvPr id="6" name="Title 4">
            <a:extLst>
              <a:ext uri="{FF2B5EF4-FFF2-40B4-BE49-F238E27FC236}">
                <a16:creationId xmlns:a16="http://schemas.microsoft.com/office/drawing/2014/main" id="{057DCEBE-91E3-4E47-80E4-5F08990ED861}"/>
              </a:ext>
            </a:extLst>
          </p:cNvPr>
          <p:cNvSpPr>
            <a:spLocks noGrp="1"/>
          </p:cNvSpPr>
          <p:nvPr>
            <p:ph type="title"/>
          </p:nvPr>
        </p:nvSpPr>
        <p:spPr>
          <a:xfrm>
            <a:off x="831850" y="442913"/>
            <a:ext cx="10515600" cy="489775"/>
          </a:xfrm>
        </p:spPr>
        <p:txBody>
          <a:bodyPr/>
          <a:lstStyle/>
          <a:p>
            <a:r>
              <a:rPr lang="en-GB" sz="28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en-US" dirty="0"/>
          </a:p>
        </p:txBody>
      </p:sp>
      <p:sp>
        <p:nvSpPr>
          <p:cNvPr id="10" name="TextBox 9">
            <a:extLst>
              <a:ext uri="{FF2B5EF4-FFF2-40B4-BE49-F238E27FC236}">
                <a16:creationId xmlns:a16="http://schemas.microsoft.com/office/drawing/2014/main" id="{D4B7E6D3-38F9-4DF1-B4D4-075E75BC42DC}"/>
              </a:ext>
            </a:extLst>
          </p:cNvPr>
          <p:cNvSpPr txBox="1"/>
          <p:nvPr/>
        </p:nvSpPr>
        <p:spPr>
          <a:xfrm>
            <a:off x="831850" y="1200637"/>
            <a:ext cx="4782566" cy="461665"/>
          </a:xfrm>
          <a:prstGeom prst="rect">
            <a:avLst/>
          </a:prstGeom>
          <a:noFill/>
        </p:spPr>
        <p:txBody>
          <a:bodyPr wrap="square" rtlCol="0">
            <a:spAutoFit/>
          </a:bodyPr>
          <a:lstStyle/>
          <a:p>
            <a:r>
              <a:rPr lang="en-US" sz="2400" b="1" dirty="0">
                <a:solidFill>
                  <a:srgbClr val="7030A0"/>
                </a:solidFill>
              </a:rPr>
              <a:t>What can I discover ?</a:t>
            </a:r>
          </a:p>
        </p:txBody>
      </p:sp>
      <p:sp>
        <p:nvSpPr>
          <p:cNvPr id="8" name="TextBox 7">
            <a:extLst>
              <a:ext uri="{FF2B5EF4-FFF2-40B4-BE49-F238E27FC236}">
                <a16:creationId xmlns:a16="http://schemas.microsoft.com/office/drawing/2014/main" id="{4E788A18-33D6-4021-924D-3A556C2B66C8}"/>
              </a:ext>
            </a:extLst>
          </p:cNvPr>
          <p:cNvSpPr txBox="1"/>
          <p:nvPr/>
        </p:nvSpPr>
        <p:spPr>
          <a:xfrm>
            <a:off x="831850" y="1839282"/>
            <a:ext cx="9482582" cy="3908762"/>
          </a:xfrm>
          <a:prstGeom prst="rect">
            <a:avLst/>
          </a:prstGeom>
          <a:noFill/>
        </p:spPr>
        <p:txBody>
          <a:bodyPr wrap="square">
            <a:spAutoFit/>
          </a:bodyPr>
          <a:lstStyle/>
          <a:p>
            <a:pPr marL="285750" indent="-285750">
              <a:buFont typeface="Arial" panose="020B0604020202020204" pitchFamily="34" charset="0"/>
              <a:buChar char="•"/>
            </a:pPr>
            <a:r>
              <a:rPr lang="en-US" sz="2000" dirty="0"/>
              <a:t>Open details</a:t>
            </a:r>
          </a:p>
          <a:p>
            <a:pPr marL="742950" lvl="1" indent="-285750">
              <a:buFont typeface="Wingdings" panose="05000000000000000000" pitchFamily="2" charset="2"/>
              <a:buChar char="Ø"/>
            </a:pPr>
            <a:r>
              <a:rPr lang="en-US" sz="1600" b="1" dirty="0"/>
              <a:t>First open time, last close </a:t>
            </a:r>
            <a:r>
              <a:rPr lang="en-US" sz="1600" dirty="0"/>
              <a:t>time for a </a:t>
            </a:r>
            <a:r>
              <a:rPr lang="en-US" sz="1600" b="1" dirty="0"/>
              <a:t>queue</a:t>
            </a:r>
          </a:p>
          <a:p>
            <a:pPr marL="742950" lvl="1" indent="-285750">
              <a:buFont typeface="Wingdings" panose="05000000000000000000" pitchFamily="2" charset="2"/>
              <a:buChar char="Ø"/>
            </a:pPr>
            <a:r>
              <a:rPr lang="en-US" sz="1600" dirty="0"/>
              <a:t>MQCMD_ACCOUNTING_Q message on Distributed</a:t>
            </a:r>
          </a:p>
          <a:p>
            <a:pPr marL="285750" indent="-285750">
              <a:buFont typeface="Arial" panose="020B0604020202020204" pitchFamily="34" charset="0"/>
              <a:buChar char="•"/>
            </a:pPr>
            <a:r>
              <a:rPr lang="en-US" sz="2000" dirty="0"/>
              <a:t>MQGET details</a:t>
            </a:r>
          </a:p>
          <a:p>
            <a:pPr marL="742950" lvl="1" indent="-285750">
              <a:buFont typeface="Wingdings" panose="05000000000000000000" pitchFamily="2" charset="2"/>
              <a:buChar char="Ø"/>
            </a:pPr>
            <a:r>
              <a:rPr lang="en-US" sz="1600" b="1" dirty="0"/>
              <a:t>Count, total bytes, msg-size </a:t>
            </a:r>
            <a:r>
              <a:rPr lang="en-US" sz="1600" dirty="0"/>
              <a:t>(min / max), </a:t>
            </a:r>
            <a:r>
              <a:rPr lang="en-US" sz="1600" b="1" dirty="0"/>
              <a:t>time-on-queue</a:t>
            </a:r>
            <a:r>
              <a:rPr lang="en-US" sz="1600" dirty="0"/>
              <a:t> (min / avg / max) (persistent / non-persistent) for a </a:t>
            </a:r>
            <a:r>
              <a:rPr lang="en-US" sz="1600" b="1" dirty="0"/>
              <a:t>queue</a:t>
            </a:r>
          </a:p>
          <a:p>
            <a:pPr marL="742950" lvl="1" indent="-285750">
              <a:buFont typeface="Wingdings" panose="05000000000000000000" pitchFamily="2" charset="2"/>
              <a:buChar char="Ø"/>
            </a:pPr>
            <a:r>
              <a:rPr lang="en-US" sz="1600" dirty="0"/>
              <a:t>MQCMD_ACCOUNTING_Q message on Distributed</a:t>
            </a:r>
          </a:p>
          <a:p>
            <a:pPr marL="285750" indent="-285750">
              <a:buFont typeface="Arial" panose="020B0604020202020204" pitchFamily="34" charset="0"/>
              <a:buChar char="•"/>
            </a:pPr>
            <a:r>
              <a:rPr lang="en-US" sz="2000" dirty="0"/>
              <a:t>API counts</a:t>
            </a:r>
          </a:p>
          <a:p>
            <a:pPr marL="742950" lvl="1" indent="-285750">
              <a:buFont typeface="Wingdings" panose="05000000000000000000" pitchFamily="2" charset="2"/>
              <a:buChar char="Ø"/>
            </a:pPr>
            <a:r>
              <a:rPr lang="en-US" sz="1600" dirty="0"/>
              <a:t>For each of the MQ API's (</a:t>
            </a:r>
            <a:r>
              <a:rPr lang="en-US" sz="1600" b="1" dirty="0"/>
              <a:t>MQPUT / MQGET/</a:t>
            </a:r>
            <a:r>
              <a:rPr lang="en-US" sz="1600" dirty="0"/>
              <a:t> ...) across the </a:t>
            </a:r>
            <a:r>
              <a:rPr lang="en-US" sz="1600" b="1" dirty="0"/>
              <a:t>queue manager</a:t>
            </a:r>
          </a:p>
          <a:p>
            <a:pPr marL="742950" lvl="1" indent="-285750">
              <a:buFont typeface="Wingdings" panose="05000000000000000000" pitchFamily="2" charset="2"/>
              <a:buChar char="Ø"/>
            </a:pPr>
            <a:r>
              <a:rPr lang="en-US" sz="1600" dirty="0"/>
              <a:t>MQCMD_STATISTICS_MQI on Distributed</a:t>
            </a:r>
          </a:p>
          <a:p>
            <a:pPr marL="285750" indent="-285750">
              <a:buFont typeface="Arial" panose="020B0604020202020204" pitchFamily="34" charset="0"/>
              <a:buChar char="•"/>
            </a:pPr>
            <a:r>
              <a:rPr lang="en-US" sz="2000" dirty="0"/>
              <a:t>Number of messages transferred (persistent / non-persistent) on a channel</a:t>
            </a:r>
          </a:p>
          <a:p>
            <a:pPr marL="742950" lvl="1" indent="-285750">
              <a:buFont typeface="Wingdings" panose="05000000000000000000" pitchFamily="2" charset="2"/>
              <a:buChar char="Ø"/>
            </a:pPr>
            <a:r>
              <a:rPr lang="en-US" sz="1600" dirty="0"/>
              <a:t>MQCMD_STATISTICS_CHANNEL on Distributed</a:t>
            </a:r>
          </a:p>
          <a:p>
            <a:pPr marL="285750" indent="-285750">
              <a:buFont typeface="Arial" panose="020B0604020202020204" pitchFamily="34" charset="0"/>
              <a:buChar char="•"/>
            </a:pPr>
            <a:r>
              <a:rPr lang="en-US" sz="2000" dirty="0"/>
              <a:t>Batch Info (total / number full / avg size) on a channel</a:t>
            </a:r>
          </a:p>
          <a:p>
            <a:pPr marL="742950" lvl="1" indent="-285750">
              <a:buFont typeface="Wingdings" panose="05000000000000000000" pitchFamily="2" charset="2"/>
              <a:buChar char="Ø"/>
            </a:pPr>
            <a:r>
              <a:rPr lang="en-US" sz="1600" dirty="0"/>
              <a:t>MQCMD_STATISTICS_CHANNEL on Distributed</a:t>
            </a:r>
          </a:p>
        </p:txBody>
      </p:sp>
    </p:spTree>
    <p:extLst>
      <p:ext uri="{BB962C8B-B14F-4D97-AF65-F5344CB8AC3E}">
        <p14:creationId xmlns:p14="http://schemas.microsoft.com/office/powerpoint/2010/main" val="3856691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36E3D36-D4BF-428C-A817-B7C28D27C4AC}"/>
              </a:ext>
            </a:extLst>
          </p:cNvPr>
          <p:cNvSpPr>
            <a:spLocks noGrp="1"/>
          </p:cNvSpPr>
          <p:nvPr>
            <p:ph type="dt" sz="half" idx="10"/>
          </p:nvPr>
        </p:nvSpPr>
        <p:spPr/>
        <p:txBody>
          <a:bodyPr/>
          <a:lstStyle/>
          <a:p>
            <a:fld id="{087A5CAE-98D8-475E-9E3F-109BFC5F95E5}" type="datetime1">
              <a:rPr lang="en-US" smtClean="0"/>
              <a:t>10/6/2022</a:t>
            </a:fld>
            <a:endParaRPr lang="pl-PL"/>
          </a:p>
        </p:txBody>
      </p:sp>
      <p:sp>
        <p:nvSpPr>
          <p:cNvPr id="4" name="Slide Number Placeholder 3">
            <a:extLst>
              <a:ext uri="{FF2B5EF4-FFF2-40B4-BE49-F238E27FC236}">
                <a16:creationId xmlns:a16="http://schemas.microsoft.com/office/drawing/2014/main" id="{8AA98642-ED6F-4540-8ED8-C07D604C9707}"/>
              </a:ext>
            </a:extLst>
          </p:cNvPr>
          <p:cNvSpPr>
            <a:spLocks noGrp="1"/>
          </p:cNvSpPr>
          <p:nvPr>
            <p:ph type="sldNum" sz="quarter" idx="12"/>
          </p:nvPr>
        </p:nvSpPr>
        <p:spPr/>
        <p:txBody>
          <a:bodyPr/>
          <a:lstStyle/>
          <a:p>
            <a:fld id="{A2498831-1334-B24C-AF1D-30D4CD40B232}" type="slidenum">
              <a:rPr lang="pl-PL" smtClean="0"/>
              <a:t>24</a:t>
            </a:fld>
            <a:endParaRPr lang="pl-PL"/>
          </a:p>
        </p:txBody>
      </p:sp>
      <p:sp>
        <p:nvSpPr>
          <p:cNvPr id="6" name="Title 4">
            <a:extLst>
              <a:ext uri="{FF2B5EF4-FFF2-40B4-BE49-F238E27FC236}">
                <a16:creationId xmlns:a16="http://schemas.microsoft.com/office/drawing/2014/main" id="{057DCEBE-91E3-4E47-80E4-5F08990ED861}"/>
              </a:ext>
            </a:extLst>
          </p:cNvPr>
          <p:cNvSpPr>
            <a:spLocks noGrp="1"/>
          </p:cNvSpPr>
          <p:nvPr>
            <p:ph type="title"/>
          </p:nvPr>
        </p:nvSpPr>
        <p:spPr>
          <a:xfrm>
            <a:off x="831850" y="442913"/>
            <a:ext cx="10515600" cy="489775"/>
          </a:xfrm>
        </p:spPr>
        <p:txBody>
          <a:bodyPr/>
          <a:lstStyle/>
          <a:p>
            <a:r>
              <a:rPr lang="en-GB" sz="28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en-US" dirty="0"/>
          </a:p>
        </p:txBody>
      </p:sp>
      <p:sp>
        <p:nvSpPr>
          <p:cNvPr id="10" name="TextBox 9">
            <a:extLst>
              <a:ext uri="{FF2B5EF4-FFF2-40B4-BE49-F238E27FC236}">
                <a16:creationId xmlns:a16="http://schemas.microsoft.com/office/drawing/2014/main" id="{D4B7E6D3-38F9-4DF1-B4D4-075E75BC42DC}"/>
              </a:ext>
            </a:extLst>
          </p:cNvPr>
          <p:cNvSpPr txBox="1"/>
          <p:nvPr/>
        </p:nvSpPr>
        <p:spPr>
          <a:xfrm>
            <a:off x="831850" y="1200637"/>
            <a:ext cx="4782566" cy="461665"/>
          </a:xfrm>
          <a:prstGeom prst="rect">
            <a:avLst/>
          </a:prstGeom>
          <a:noFill/>
        </p:spPr>
        <p:txBody>
          <a:bodyPr wrap="square" rtlCol="0">
            <a:spAutoFit/>
          </a:bodyPr>
          <a:lstStyle/>
          <a:p>
            <a:r>
              <a:rPr lang="en-US" sz="2400" b="1" dirty="0">
                <a:solidFill>
                  <a:srgbClr val="7030A0"/>
                </a:solidFill>
              </a:rPr>
              <a:t>System topics – new for MQ V9</a:t>
            </a:r>
          </a:p>
        </p:txBody>
      </p:sp>
      <p:sp>
        <p:nvSpPr>
          <p:cNvPr id="8" name="TextBox 7">
            <a:extLst>
              <a:ext uri="{FF2B5EF4-FFF2-40B4-BE49-F238E27FC236}">
                <a16:creationId xmlns:a16="http://schemas.microsoft.com/office/drawing/2014/main" id="{4E788A18-33D6-4021-924D-3A556C2B66C8}"/>
              </a:ext>
            </a:extLst>
          </p:cNvPr>
          <p:cNvSpPr txBox="1"/>
          <p:nvPr/>
        </p:nvSpPr>
        <p:spPr>
          <a:xfrm>
            <a:off x="712978" y="1636208"/>
            <a:ext cx="7123430" cy="4339650"/>
          </a:xfrm>
          <a:prstGeom prst="rect">
            <a:avLst/>
          </a:prstGeom>
          <a:noFill/>
        </p:spPr>
        <p:txBody>
          <a:bodyPr wrap="square">
            <a:spAutoFit/>
          </a:bodyPr>
          <a:lstStyle/>
          <a:p>
            <a:r>
              <a:rPr lang="en-US" dirty="0"/>
              <a:t>IBM MQ V9 (and the M2000 Appliance) has created its own branch of the topic tree </a:t>
            </a:r>
          </a:p>
          <a:p>
            <a:pPr marL="285750" indent="-285750">
              <a:buFont typeface="Arial" panose="020B0604020202020204" pitchFamily="34" charset="0"/>
              <a:buChar char="•"/>
            </a:pPr>
            <a:r>
              <a:rPr lang="en-US" sz="1600" b="1" dirty="0"/>
              <a:t>“$SYS/MQ” </a:t>
            </a:r>
          </a:p>
          <a:p>
            <a:r>
              <a:rPr lang="en-US" dirty="0"/>
              <a:t>This is used for publishing and subscribing to data from the queue manager </a:t>
            </a:r>
          </a:p>
          <a:p>
            <a:endParaRPr lang="en-US" sz="2000" dirty="0"/>
          </a:p>
          <a:p>
            <a:r>
              <a:rPr lang="en-US" dirty="0"/>
              <a:t>A new default object sits at the root of this branch, SYSTEM.ADMIN.TOPIC </a:t>
            </a:r>
          </a:p>
          <a:p>
            <a:r>
              <a:rPr lang="en-US" dirty="0"/>
              <a:t>It sits below SYSTEM.BASE.TOPIC but consider it a completely new tree </a:t>
            </a:r>
          </a:p>
          <a:p>
            <a:pPr marL="342900" indent="-342900">
              <a:buFont typeface="Arial" panose="020B0604020202020204" pitchFamily="34" charset="0"/>
              <a:buChar char="•"/>
            </a:pPr>
            <a:r>
              <a:rPr lang="en-US" sz="1600" dirty="0"/>
              <a:t>No attributes are inherited from above </a:t>
            </a:r>
          </a:p>
          <a:p>
            <a:pPr marL="342900" indent="-342900">
              <a:buFont typeface="Arial" panose="020B0604020202020204" pitchFamily="34" charset="0"/>
              <a:buChar char="•"/>
            </a:pPr>
            <a:r>
              <a:rPr lang="en-US" sz="1600" dirty="0"/>
              <a:t>No authorities are inherited from above </a:t>
            </a:r>
          </a:p>
          <a:p>
            <a:pPr marL="342900" indent="-342900">
              <a:buFont typeface="Arial" panose="020B0604020202020204" pitchFamily="34" charset="0"/>
              <a:buChar char="•"/>
            </a:pPr>
            <a:r>
              <a:rPr lang="en-US" sz="1600" dirty="0"/>
              <a:t>The topic nodes are not matched by wildcards above it </a:t>
            </a:r>
          </a:p>
          <a:p>
            <a:pPr marL="800100" lvl="1" indent="-342900">
              <a:buFont typeface="Wingdings" panose="05000000000000000000" pitchFamily="2" charset="2"/>
              <a:buChar char="v"/>
            </a:pPr>
            <a:r>
              <a:rPr lang="en-US" sz="1400" dirty="0"/>
              <a:t>E.g. Subscribing to ‘#’ will not match anything starting “$SYS/MQ” </a:t>
            </a:r>
          </a:p>
          <a:p>
            <a:pPr marL="800100" lvl="1" indent="-342900">
              <a:buFont typeface="Wingdings" panose="05000000000000000000" pitchFamily="2" charset="2"/>
              <a:buChar char="v"/>
            </a:pPr>
            <a:endParaRPr lang="en-US" sz="2000" dirty="0"/>
          </a:p>
          <a:p>
            <a:r>
              <a:rPr lang="en-US" dirty="0"/>
              <a:t>Out of the box, access to the branch is restricted to administrators only</a:t>
            </a:r>
          </a:p>
          <a:p>
            <a:pPr marL="342900" indent="-342900">
              <a:buFont typeface="Arial" panose="020B0604020202020204" pitchFamily="34" charset="0"/>
              <a:buChar char="•"/>
            </a:pPr>
            <a:r>
              <a:rPr lang="en-US" sz="1600" dirty="0"/>
              <a:t>Access can be granted to other users through the definition of admin topics and access control at key points below $SYS/MQ</a:t>
            </a:r>
          </a:p>
        </p:txBody>
      </p:sp>
      <p:pic>
        <p:nvPicPr>
          <p:cNvPr id="5" name="Picture 4" descr="Diagram&#10;&#10;Description automatically generated">
            <a:extLst>
              <a:ext uri="{FF2B5EF4-FFF2-40B4-BE49-F238E27FC236}">
                <a16:creationId xmlns:a16="http://schemas.microsoft.com/office/drawing/2014/main" id="{41154FB1-39CE-4204-A859-4DEC2FFA6CFD}"/>
              </a:ext>
            </a:extLst>
          </p:cNvPr>
          <p:cNvPicPr>
            <a:picLocks noChangeAspect="1"/>
          </p:cNvPicPr>
          <p:nvPr/>
        </p:nvPicPr>
        <p:blipFill>
          <a:blip r:embed="rId2"/>
          <a:stretch>
            <a:fillRect/>
          </a:stretch>
        </p:blipFill>
        <p:spPr>
          <a:xfrm>
            <a:off x="8012620" y="2715777"/>
            <a:ext cx="3609975" cy="2057400"/>
          </a:xfrm>
          <a:prstGeom prst="rect">
            <a:avLst/>
          </a:prstGeom>
        </p:spPr>
      </p:pic>
    </p:spTree>
    <p:extLst>
      <p:ext uri="{BB962C8B-B14F-4D97-AF65-F5344CB8AC3E}">
        <p14:creationId xmlns:p14="http://schemas.microsoft.com/office/powerpoint/2010/main" val="23903713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36E3D36-D4BF-428C-A817-B7C28D27C4AC}"/>
              </a:ext>
            </a:extLst>
          </p:cNvPr>
          <p:cNvSpPr>
            <a:spLocks noGrp="1"/>
          </p:cNvSpPr>
          <p:nvPr>
            <p:ph type="dt" sz="half" idx="10"/>
          </p:nvPr>
        </p:nvSpPr>
        <p:spPr/>
        <p:txBody>
          <a:bodyPr/>
          <a:lstStyle/>
          <a:p>
            <a:fld id="{087A5CAE-98D8-475E-9E3F-109BFC5F95E5}" type="datetime1">
              <a:rPr lang="en-US" smtClean="0"/>
              <a:t>10/6/2022</a:t>
            </a:fld>
            <a:endParaRPr lang="pl-PL"/>
          </a:p>
        </p:txBody>
      </p:sp>
      <p:sp>
        <p:nvSpPr>
          <p:cNvPr id="4" name="Slide Number Placeholder 3">
            <a:extLst>
              <a:ext uri="{FF2B5EF4-FFF2-40B4-BE49-F238E27FC236}">
                <a16:creationId xmlns:a16="http://schemas.microsoft.com/office/drawing/2014/main" id="{8AA98642-ED6F-4540-8ED8-C07D604C9707}"/>
              </a:ext>
            </a:extLst>
          </p:cNvPr>
          <p:cNvSpPr>
            <a:spLocks noGrp="1"/>
          </p:cNvSpPr>
          <p:nvPr>
            <p:ph type="sldNum" sz="quarter" idx="12"/>
          </p:nvPr>
        </p:nvSpPr>
        <p:spPr/>
        <p:txBody>
          <a:bodyPr/>
          <a:lstStyle/>
          <a:p>
            <a:fld id="{A2498831-1334-B24C-AF1D-30D4CD40B232}" type="slidenum">
              <a:rPr lang="pl-PL" smtClean="0"/>
              <a:t>25</a:t>
            </a:fld>
            <a:endParaRPr lang="pl-PL"/>
          </a:p>
        </p:txBody>
      </p:sp>
      <p:sp>
        <p:nvSpPr>
          <p:cNvPr id="6" name="Title 4">
            <a:extLst>
              <a:ext uri="{FF2B5EF4-FFF2-40B4-BE49-F238E27FC236}">
                <a16:creationId xmlns:a16="http://schemas.microsoft.com/office/drawing/2014/main" id="{057DCEBE-91E3-4E47-80E4-5F08990ED861}"/>
              </a:ext>
            </a:extLst>
          </p:cNvPr>
          <p:cNvSpPr>
            <a:spLocks noGrp="1"/>
          </p:cNvSpPr>
          <p:nvPr>
            <p:ph type="title"/>
          </p:nvPr>
        </p:nvSpPr>
        <p:spPr>
          <a:xfrm>
            <a:off x="831850" y="442913"/>
            <a:ext cx="10515600" cy="489775"/>
          </a:xfrm>
        </p:spPr>
        <p:txBody>
          <a:bodyPr/>
          <a:lstStyle/>
          <a:p>
            <a:r>
              <a:rPr lang="en-GB" sz="28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en-US" dirty="0"/>
          </a:p>
        </p:txBody>
      </p:sp>
      <p:sp>
        <p:nvSpPr>
          <p:cNvPr id="10" name="TextBox 9">
            <a:extLst>
              <a:ext uri="{FF2B5EF4-FFF2-40B4-BE49-F238E27FC236}">
                <a16:creationId xmlns:a16="http://schemas.microsoft.com/office/drawing/2014/main" id="{D4B7E6D3-38F9-4DF1-B4D4-075E75BC42DC}"/>
              </a:ext>
            </a:extLst>
          </p:cNvPr>
          <p:cNvSpPr txBox="1"/>
          <p:nvPr/>
        </p:nvSpPr>
        <p:spPr>
          <a:xfrm>
            <a:off x="831850" y="1200637"/>
            <a:ext cx="4782566" cy="461665"/>
          </a:xfrm>
          <a:prstGeom prst="rect">
            <a:avLst/>
          </a:prstGeom>
          <a:noFill/>
        </p:spPr>
        <p:txBody>
          <a:bodyPr wrap="square" rtlCol="0">
            <a:spAutoFit/>
          </a:bodyPr>
          <a:lstStyle/>
          <a:p>
            <a:r>
              <a:rPr lang="en-US" sz="2400" b="1" dirty="0">
                <a:solidFill>
                  <a:srgbClr val="7030A0"/>
                </a:solidFill>
              </a:rPr>
              <a:t>New system topic publications </a:t>
            </a:r>
          </a:p>
        </p:txBody>
      </p:sp>
      <p:sp>
        <p:nvSpPr>
          <p:cNvPr id="9" name="TextBox 8">
            <a:extLst>
              <a:ext uri="{FF2B5EF4-FFF2-40B4-BE49-F238E27FC236}">
                <a16:creationId xmlns:a16="http://schemas.microsoft.com/office/drawing/2014/main" id="{48941E82-602E-47C8-8A73-09955B4662CE}"/>
              </a:ext>
            </a:extLst>
          </p:cNvPr>
          <p:cNvSpPr txBox="1"/>
          <p:nvPr/>
        </p:nvSpPr>
        <p:spPr>
          <a:xfrm>
            <a:off x="534162" y="1844025"/>
            <a:ext cx="6094476" cy="4247317"/>
          </a:xfrm>
          <a:prstGeom prst="rect">
            <a:avLst/>
          </a:prstGeom>
          <a:noFill/>
        </p:spPr>
        <p:txBody>
          <a:bodyPr wrap="square">
            <a:spAutoFit/>
          </a:bodyPr>
          <a:lstStyle/>
          <a:p>
            <a:r>
              <a:rPr lang="en-US" dirty="0"/>
              <a:t>MQ V9 publishes two types to data under the system topic branch</a:t>
            </a:r>
          </a:p>
          <a:p>
            <a:pPr marL="342900" indent="-342900">
              <a:buFont typeface="Arial" panose="020B0604020202020204" pitchFamily="34" charset="0"/>
              <a:buChar char="•"/>
            </a:pPr>
            <a:r>
              <a:rPr lang="en-US" sz="1600" dirty="0"/>
              <a:t>Application activity trace</a:t>
            </a:r>
          </a:p>
          <a:p>
            <a:pPr marL="342900" indent="-342900">
              <a:buFont typeface="Arial" panose="020B0604020202020204" pitchFamily="34" charset="0"/>
              <a:buChar char="•"/>
            </a:pPr>
            <a:r>
              <a:rPr lang="en-US" sz="1600" dirty="0"/>
              <a:t>Resource monitoring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Each queue manager listens for subscriptions to recognized topic strings and only publishes when subscriptions exist</a:t>
            </a:r>
          </a:p>
        </p:txBody>
      </p:sp>
      <p:pic>
        <p:nvPicPr>
          <p:cNvPr id="11" name="Picture 10" descr="Chart, text&#10;&#10;Description automatically generated">
            <a:extLst>
              <a:ext uri="{FF2B5EF4-FFF2-40B4-BE49-F238E27FC236}">
                <a16:creationId xmlns:a16="http://schemas.microsoft.com/office/drawing/2014/main" id="{2E87589E-F8D6-4B1C-988A-247F9822B158}"/>
              </a:ext>
            </a:extLst>
          </p:cNvPr>
          <p:cNvPicPr>
            <a:picLocks noChangeAspect="1"/>
          </p:cNvPicPr>
          <p:nvPr/>
        </p:nvPicPr>
        <p:blipFill>
          <a:blip r:embed="rId2"/>
          <a:stretch>
            <a:fillRect/>
          </a:stretch>
        </p:blipFill>
        <p:spPr>
          <a:xfrm>
            <a:off x="3365563" y="2881833"/>
            <a:ext cx="5076825" cy="2171700"/>
          </a:xfrm>
          <a:prstGeom prst="rect">
            <a:avLst/>
          </a:prstGeom>
        </p:spPr>
      </p:pic>
    </p:spTree>
    <p:extLst>
      <p:ext uri="{BB962C8B-B14F-4D97-AF65-F5344CB8AC3E}">
        <p14:creationId xmlns:p14="http://schemas.microsoft.com/office/powerpoint/2010/main" val="30841310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36E3D36-D4BF-428C-A817-B7C28D27C4AC}"/>
              </a:ext>
            </a:extLst>
          </p:cNvPr>
          <p:cNvSpPr>
            <a:spLocks noGrp="1"/>
          </p:cNvSpPr>
          <p:nvPr>
            <p:ph type="dt" sz="half" idx="10"/>
          </p:nvPr>
        </p:nvSpPr>
        <p:spPr/>
        <p:txBody>
          <a:bodyPr/>
          <a:lstStyle/>
          <a:p>
            <a:fld id="{087A5CAE-98D8-475E-9E3F-109BFC5F95E5}" type="datetime1">
              <a:rPr lang="en-US" smtClean="0"/>
              <a:t>10/6/2022</a:t>
            </a:fld>
            <a:endParaRPr lang="pl-PL"/>
          </a:p>
        </p:txBody>
      </p:sp>
      <p:sp>
        <p:nvSpPr>
          <p:cNvPr id="4" name="Slide Number Placeholder 3">
            <a:extLst>
              <a:ext uri="{FF2B5EF4-FFF2-40B4-BE49-F238E27FC236}">
                <a16:creationId xmlns:a16="http://schemas.microsoft.com/office/drawing/2014/main" id="{8AA98642-ED6F-4540-8ED8-C07D604C9707}"/>
              </a:ext>
            </a:extLst>
          </p:cNvPr>
          <p:cNvSpPr>
            <a:spLocks noGrp="1"/>
          </p:cNvSpPr>
          <p:nvPr>
            <p:ph type="sldNum" sz="quarter" idx="12"/>
          </p:nvPr>
        </p:nvSpPr>
        <p:spPr/>
        <p:txBody>
          <a:bodyPr/>
          <a:lstStyle/>
          <a:p>
            <a:fld id="{A2498831-1334-B24C-AF1D-30D4CD40B232}" type="slidenum">
              <a:rPr lang="pl-PL" smtClean="0"/>
              <a:t>26</a:t>
            </a:fld>
            <a:endParaRPr lang="pl-PL"/>
          </a:p>
        </p:txBody>
      </p:sp>
      <p:sp>
        <p:nvSpPr>
          <p:cNvPr id="6" name="Title 4">
            <a:extLst>
              <a:ext uri="{FF2B5EF4-FFF2-40B4-BE49-F238E27FC236}">
                <a16:creationId xmlns:a16="http://schemas.microsoft.com/office/drawing/2014/main" id="{057DCEBE-91E3-4E47-80E4-5F08990ED861}"/>
              </a:ext>
            </a:extLst>
          </p:cNvPr>
          <p:cNvSpPr>
            <a:spLocks noGrp="1"/>
          </p:cNvSpPr>
          <p:nvPr>
            <p:ph type="title"/>
          </p:nvPr>
        </p:nvSpPr>
        <p:spPr>
          <a:xfrm>
            <a:off x="831850" y="442913"/>
            <a:ext cx="10515600" cy="489775"/>
          </a:xfrm>
        </p:spPr>
        <p:txBody>
          <a:bodyPr/>
          <a:lstStyle/>
          <a:p>
            <a:r>
              <a:rPr lang="en-GB" sz="28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en-US" dirty="0"/>
          </a:p>
        </p:txBody>
      </p:sp>
      <p:sp>
        <p:nvSpPr>
          <p:cNvPr id="10" name="TextBox 9">
            <a:extLst>
              <a:ext uri="{FF2B5EF4-FFF2-40B4-BE49-F238E27FC236}">
                <a16:creationId xmlns:a16="http://schemas.microsoft.com/office/drawing/2014/main" id="{D4B7E6D3-38F9-4DF1-B4D4-075E75BC42DC}"/>
              </a:ext>
            </a:extLst>
          </p:cNvPr>
          <p:cNvSpPr txBox="1"/>
          <p:nvPr/>
        </p:nvSpPr>
        <p:spPr>
          <a:xfrm>
            <a:off x="831850" y="1200637"/>
            <a:ext cx="7778750" cy="461665"/>
          </a:xfrm>
          <a:prstGeom prst="rect">
            <a:avLst/>
          </a:prstGeom>
          <a:noFill/>
        </p:spPr>
        <p:txBody>
          <a:bodyPr wrap="square" rtlCol="0">
            <a:spAutoFit/>
          </a:bodyPr>
          <a:lstStyle/>
          <a:p>
            <a:r>
              <a:rPr lang="en-US" sz="2400" b="1" dirty="0">
                <a:solidFill>
                  <a:srgbClr val="7030A0"/>
                </a:solidFill>
              </a:rPr>
              <a:t>Subscribe to MQ and system monitoring information </a:t>
            </a:r>
          </a:p>
        </p:txBody>
      </p:sp>
      <p:sp>
        <p:nvSpPr>
          <p:cNvPr id="12" name="TextBox 11">
            <a:extLst>
              <a:ext uri="{FF2B5EF4-FFF2-40B4-BE49-F238E27FC236}">
                <a16:creationId xmlns:a16="http://schemas.microsoft.com/office/drawing/2014/main" id="{9225B683-7723-412B-8CFF-1D7CB4E4ACCF}"/>
              </a:ext>
            </a:extLst>
          </p:cNvPr>
          <p:cNvSpPr txBox="1"/>
          <p:nvPr/>
        </p:nvSpPr>
        <p:spPr>
          <a:xfrm>
            <a:off x="1014730" y="1537208"/>
            <a:ext cx="6094476" cy="2308324"/>
          </a:xfrm>
          <a:prstGeom prst="rect">
            <a:avLst/>
          </a:prstGeom>
          <a:noFill/>
        </p:spPr>
        <p:txBody>
          <a:bodyPr wrap="square">
            <a:spAutoFit/>
          </a:bodyPr>
          <a:lstStyle/>
          <a:p>
            <a:pPr marL="285750" indent="-285750">
              <a:buFont typeface="Arial" panose="020B0604020202020204" pitchFamily="34" charset="0"/>
              <a:buChar char="•"/>
            </a:pPr>
            <a:r>
              <a:rPr lang="en-US" dirty="0"/>
              <a:t>Subscribe for a regular feed of performance monitoring information</a:t>
            </a:r>
            <a:br>
              <a:rPr lang="en-US" dirty="0"/>
            </a:br>
            <a:endParaRPr lang="en-US" dirty="0"/>
          </a:p>
          <a:p>
            <a:pPr marL="285750" indent="-285750">
              <a:buFont typeface="Arial" panose="020B0604020202020204" pitchFamily="34" charset="0"/>
              <a:buChar char="•"/>
            </a:pPr>
            <a:r>
              <a:rPr lang="en-US" dirty="0"/>
              <a:t>Familiar queue manager wide and queue level statistics</a:t>
            </a:r>
          </a:p>
          <a:p>
            <a:pPr marL="285750" indent="-285750">
              <a:buFont typeface="Arial" panose="020B0604020202020204" pitchFamily="34" charset="0"/>
              <a:buChar char="•"/>
            </a:pPr>
            <a:r>
              <a:rPr lang="en-US" dirty="0"/>
              <a:t>Plus new CPU, memory and disk usage</a:t>
            </a:r>
          </a:p>
          <a:p>
            <a:pPr marL="742950" lvl="1" indent="-285750">
              <a:buFont typeface="Wingdings" panose="05000000000000000000" pitchFamily="2" charset="2"/>
              <a:buChar char="Ø"/>
            </a:pPr>
            <a:r>
              <a:rPr lang="en-US" dirty="0"/>
              <a:t>For example, disk reads/writes, disk latency</a:t>
            </a:r>
            <a:br>
              <a:rPr lang="en-US" dirty="0"/>
            </a:br>
            <a:endParaRPr lang="en-US" dirty="0"/>
          </a:p>
          <a:p>
            <a:pPr marL="285750" indent="-285750">
              <a:buFont typeface="Arial" panose="020B0604020202020204" pitchFamily="34" charset="0"/>
              <a:buChar char="•"/>
            </a:pPr>
            <a:r>
              <a:rPr lang="en-US" dirty="0"/>
              <a:t>Enables integration into multiple monitoring solutions</a:t>
            </a:r>
          </a:p>
        </p:txBody>
      </p:sp>
      <p:pic>
        <p:nvPicPr>
          <p:cNvPr id="7" name="Picture 6">
            <a:extLst>
              <a:ext uri="{FF2B5EF4-FFF2-40B4-BE49-F238E27FC236}">
                <a16:creationId xmlns:a16="http://schemas.microsoft.com/office/drawing/2014/main" id="{3FDFB1DB-C663-41F6-983C-22E081128A44}"/>
              </a:ext>
            </a:extLst>
          </p:cNvPr>
          <p:cNvPicPr>
            <a:picLocks noChangeAspect="1"/>
          </p:cNvPicPr>
          <p:nvPr/>
        </p:nvPicPr>
        <p:blipFill>
          <a:blip r:embed="rId2"/>
          <a:stretch>
            <a:fillRect/>
          </a:stretch>
        </p:blipFill>
        <p:spPr>
          <a:xfrm>
            <a:off x="2021055" y="3799812"/>
            <a:ext cx="7674185" cy="2602283"/>
          </a:xfrm>
          <a:prstGeom prst="rect">
            <a:avLst/>
          </a:prstGeom>
        </p:spPr>
      </p:pic>
    </p:spTree>
    <p:extLst>
      <p:ext uri="{BB962C8B-B14F-4D97-AF65-F5344CB8AC3E}">
        <p14:creationId xmlns:p14="http://schemas.microsoft.com/office/powerpoint/2010/main" val="29712285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36E3D36-D4BF-428C-A817-B7C28D27C4AC}"/>
              </a:ext>
            </a:extLst>
          </p:cNvPr>
          <p:cNvSpPr>
            <a:spLocks noGrp="1"/>
          </p:cNvSpPr>
          <p:nvPr>
            <p:ph type="dt" sz="half" idx="10"/>
          </p:nvPr>
        </p:nvSpPr>
        <p:spPr/>
        <p:txBody>
          <a:bodyPr/>
          <a:lstStyle/>
          <a:p>
            <a:fld id="{087A5CAE-98D8-475E-9E3F-109BFC5F95E5}" type="datetime1">
              <a:rPr lang="en-US" smtClean="0"/>
              <a:t>10/6/2022</a:t>
            </a:fld>
            <a:endParaRPr lang="pl-PL"/>
          </a:p>
        </p:txBody>
      </p:sp>
      <p:sp>
        <p:nvSpPr>
          <p:cNvPr id="4" name="Slide Number Placeholder 3">
            <a:extLst>
              <a:ext uri="{FF2B5EF4-FFF2-40B4-BE49-F238E27FC236}">
                <a16:creationId xmlns:a16="http://schemas.microsoft.com/office/drawing/2014/main" id="{8AA98642-ED6F-4540-8ED8-C07D604C9707}"/>
              </a:ext>
            </a:extLst>
          </p:cNvPr>
          <p:cNvSpPr>
            <a:spLocks noGrp="1"/>
          </p:cNvSpPr>
          <p:nvPr>
            <p:ph type="sldNum" sz="quarter" idx="12"/>
          </p:nvPr>
        </p:nvSpPr>
        <p:spPr/>
        <p:txBody>
          <a:bodyPr/>
          <a:lstStyle/>
          <a:p>
            <a:fld id="{A2498831-1334-B24C-AF1D-30D4CD40B232}" type="slidenum">
              <a:rPr lang="pl-PL" smtClean="0"/>
              <a:t>27</a:t>
            </a:fld>
            <a:endParaRPr lang="pl-PL"/>
          </a:p>
        </p:txBody>
      </p:sp>
      <p:sp>
        <p:nvSpPr>
          <p:cNvPr id="6" name="Title 4">
            <a:extLst>
              <a:ext uri="{FF2B5EF4-FFF2-40B4-BE49-F238E27FC236}">
                <a16:creationId xmlns:a16="http://schemas.microsoft.com/office/drawing/2014/main" id="{057DCEBE-91E3-4E47-80E4-5F08990ED861}"/>
              </a:ext>
            </a:extLst>
          </p:cNvPr>
          <p:cNvSpPr>
            <a:spLocks noGrp="1"/>
          </p:cNvSpPr>
          <p:nvPr>
            <p:ph type="title"/>
          </p:nvPr>
        </p:nvSpPr>
        <p:spPr>
          <a:xfrm>
            <a:off x="831850" y="442913"/>
            <a:ext cx="10515600" cy="489775"/>
          </a:xfrm>
        </p:spPr>
        <p:txBody>
          <a:bodyPr/>
          <a:lstStyle/>
          <a:p>
            <a:r>
              <a:rPr lang="en-GB" sz="28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en-US" dirty="0"/>
          </a:p>
        </p:txBody>
      </p:sp>
      <p:sp>
        <p:nvSpPr>
          <p:cNvPr id="10" name="TextBox 9">
            <a:extLst>
              <a:ext uri="{FF2B5EF4-FFF2-40B4-BE49-F238E27FC236}">
                <a16:creationId xmlns:a16="http://schemas.microsoft.com/office/drawing/2014/main" id="{D4B7E6D3-38F9-4DF1-B4D4-075E75BC42DC}"/>
              </a:ext>
            </a:extLst>
          </p:cNvPr>
          <p:cNvSpPr txBox="1"/>
          <p:nvPr/>
        </p:nvSpPr>
        <p:spPr>
          <a:xfrm>
            <a:off x="831850" y="1200637"/>
            <a:ext cx="7778750" cy="461665"/>
          </a:xfrm>
          <a:prstGeom prst="rect">
            <a:avLst/>
          </a:prstGeom>
          <a:noFill/>
        </p:spPr>
        <p:txBody>
          <a:bodyPr wrap="square" rtlCol="0">
            <a:spAutoFit/>
          </a:bodyPr>
          <a:lstStyle/>
          <a:p>
            <a:r>
              <a:rPr lang="en-US" sz="2400" b="1" dirty="0">
                <a:solidFill>
                  <a:srgbClr val="7030A0"/>
                </a:solidFill>
              </a:rPr>
              <a:t>AMQSRUA System stat Sample program</a:t>
            </a:r>
          </a:p>
        </p:txBody>
      </p:sp>
      <p:sp>
        <p:nvSpPr>
          <p:cNvPr id="12" name="TextBox 11">
            <a:extLst>
              <a:ext uri="{FF2B5EF4-FFF2-40B4-BE49-F238E27FC236}">
                <a16:creationId xmlns:a16="http://schemas.microsoft.com/office/drawing/2014/main" id="{9225B683-7723-412B-8CFF-1D7CB4E4ACCF}"/>
              </a:ext>
            </a:extLst>
          </p:cNvPr>
          <p:cNvSpPr txBox="1"/>
          <p:nvPr/>
        </p:nvSpPr>
        <p:spPr>
          <a:xfrm>
            <a:off x="1014730" y="1701002"/>
            <a:ext cx="6094476" cy="1477328"/>
          </a:xfrm>
          <a:prstGeom prst="rect">
            <a:avLst/>
          </a:prstGeom>
          <a:noFill/>
        </p:spPr>
        <p:txBody>
          <a:bodyPr wrap="square">
            <a:spAutoFit/>
          </a:bodyPr>
          <a:lstStyle/>
          <a:p>
            <a:pPr marL="285750" indent="-285750">
              <a:buFont typeface="Arial" panose="020B0604020202020204" pitchFamily="34" charset="0"/>
              <a:buChar char="•"/>
            </a:pPr>
            <a:r>
              <a:rPr lang="en-US" dirty="0"/>
              <a:t>Sample program installed with ‘Tools’</a:t>
            </a:r>
          </a:p>
          <a:p>
            <a:pPr marL="285750" indent="-285750">
              <a:buFont typeface="Arial" panose="020B0604020202020204" pitchFamily="34" charset="0"/>
              <a:buChar char="•"/>
            </a:pPr>
            <a:r>
              <a:rPr lang="en-US" dirty="0"/>
              <a:t>Command line execution</a:t>
            </a:r>
          </a:p>
          <a:p>
            <a:pPr marL="285750" indent="-285750">
              <a:buFont typeface="Arial" panose="020B0604020202020204" pitchFamily="34" charset="0"/>
              <a:buChar char="•"/>
            </a:pPr>
            <a:r>
              <a:rPr lang="en-US" dirty="0"/>
              <a:t>Subscribes to System Stat Topics</a:t>
            </a:r>
          </a:p>
          <a:p>
            <a:pPr marL="285750" indent="-285750">
              <a:buFont typeface="Arial" panose="020B0604020202020204" pitchFamily="34" charset="0"/>
              <a:buChar char="•"/>
            </a:pPr>
            <a:r>
              <a:rPr lang="en-US" dirty="0"/>
              <a:t>Digests and transforms PCF to readable statistics</a:t>
            </a:r>
          </a:p>
          <a:p>
            <a:pPr marL="285750" indent="-285750">
              <a:buFont typeface="Arial" panose="020B0604020202020204" pitchFamily="34" charset="0"/>
              <a:buChar char="•"/>
            </a:pPr>
            <a:r>
              <a:rPr lang="en-US" dirty="0"/>
              <a:t>Can be run in DEBUG mod to provide Meta Topic Data</a:t>
            </a:r>
          </a:p>
        </p:txBody>
      </p:sp>
      <p:sp>
        <p:nvSpPr>
          <p:cNvPr id="13" name="TextBox 12">
            <a:extLst>
              <a:ext uri="{FF2B5EF4-FFF2-40B4-BE49-F238E27FC236}">
                <a16:creationId xmlns:a16="http://schemas.microsoft.com/office/drawing/2014/main" id="{634237E7-44D5-4387-8136-539852DE4E60}"/>
              </a:ext>
            </a:extLst>
          </p:cNvPr>
          <p:cNvSpPr txBox="1"/>
          <p:nvPr/>
        </p:nvSpPr>
        <p:spPr>
          <a:xfrm>
            <a:off x="932180" y="3209106"/>
            <a:ext cx="8165846" cy="2985433"/>
          </a:xfrm>
          <a:prstGeom prst="rect">
            <a:avLst/>
          </a:prstGeom>
          <a:noFill/>
        </p:spPr>
        <p:txBody>
          <a:bodyPr wrap="square" rtlCol="0">
            <a:spAutoFit/>
          </a:bodyPr>
          <a:lstStyle/>
          <a:p>
            <a:r>
              <a:rPr lang="en-US" sz="1600" dirty="0"/>
              <a:t>CLASS name. IBM MQ resource usage publications are associated with a class. The classes represent the top level in the tree of metadata that describes the available resource usage information.</a:t>
            </a:r>
          </a:p>
          <a:p>
            <a:endParaRPr lang="en-US" dirty="0"/>
          </a:p>
          <a:p>
            <a:pPr marL="285750" indent="-285750">
              <a:buFont typeface="Arial" panose="020B0604020202020204" pitchFamily="34" charset="0"/>
              <a:buChar char="•"/>
            </a:pPr>
            <a:r>
              <a:rPr lang="en-US" sz="1600" dirty="0"/>
              <a:t>CPU</a:t>
            </a:r>
          </a:p>
          <a:p>
            <a:pPr marL="742950" lvl="1" indent="-285750">
              <a:buFont typeface="Wingdings" panose="05000000000000000000" pitchFamily="2" charset="2"/>
              <a:buChar char="Ø"/>
            </a:pPr>
            <a:r>
              <a:rPr lang="en-US" sz="1400" dirty="0"/>
              <a:t>Returns information about CPU usage.</a:t>
            </a:r>
            <a:endParaRPr lang="en-US" dirty="0"/>
          </a:p>
          <a:p>
            <a:pPr marL="285750" indent="-285750">
              <a:buFont typeface="Arial" panose="020B0604020202020204" pitchFamily="34" charset="0"/>
              <a:buChar char="•"/>
            </a:pPr>
            <a:r>
              <a:rPr lang="en-US" sz="1600" dirty="0"/>
              <a:t>DISK</a:t>
            </a:r>
          </a:p>
          <a:p>
            <a:pPr marL="742950" lvl="1" indent="-285750">
              <a:buFont typeface="Wingdings" panose="05000000000000000000" pitchFamily="2" charset="2"/>
              <a:buChar char="Ø"/>
            </a:pPr>
            <a:r>
              <a:rPr lang="en-US" sz="1400" dirty="0"/>
              <a:t>Returns information about disk usage.</a:t>
            </a:r>
            <a:endParaRPr lang="en-US" dirty="0"/>
          </a:p>
          <a:p>
            <a:pPr marL="285750" indent="-285750">
              <a:buFont typeface="Arial" panose="020B0604020202020204" pitchFamily="34" charset="0"/>
              <a:buChar char="•"/>
            </a:pPr>
            <a:r>
              <a:rPr lang="en-US" sz="1600" dirty="0"/>
              <a:t>STATMQI</a:t>
            </a:r>
          </a:p>
          <a:p>
            <a:pPr marL="742950" lvl="1" indent="-285750">
              <a:buFont typeface="Wingdings" panose="05000000000000000000" pitchFamily="2" charset="2"/>
              <a:buChar char="Ø"/>
            </a:pPr>
            <a:r>
              <a:rPr lang="en-US" sz="1400" dirty="0"/>
              <a:t>Returns information about MQI usage.</a:t>
            </a:r>
            <a:endParaRPr lang="en-US" dirty="0"/>
          </a:p>
          <a:p>
            <a:pPr marL="285750" indent="-285750">
              <a:buFont typeface="Arial" panose="020B0604020202020204" pitchFamily="34" charset="0"/>
              <a:buChar char="•"/>
            </a:pPr>
            <a:r>
              <a:rPr lang="en-US" sz="1600" dirty="0"/>
              <a:t>STATQ</a:t>
            </a:r>
          </a:p>
          <a:p>
            <a:pPr marL="742950" lvl="1" indent="-285750">
              <a:buFont typeface="Wingdings" panose="05000000000000000000" pitchFamily="2" charset="2"/>
              <a:buChar char="Ø"/>
            </a:pPr>
            <a:r>
              <a:rPr lang="en-US" sz="1400" dirty="0"/>
              <a:t>Returns information about per-queue MQI usage</a:t>
            </a:r>
            <a:r>
              <a:rPr lang="en-US" sz="1600" dirty="0"/>
              <a:t>.</a:t>
            </a:r>
          </a:p>
        </p:txBody>
      </p:sp>
    </p:spTree>
    <p:extLst>
      <p:ext uri="{BB962C8B-B14F-4D97-AF65-F5344CB8AC3E}">
        <p14:creationId xmlns:p14="http://schemas.microsoft.com/office/powerpoint/2010/main" val="10201024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36E3D36-D4BF-428C-A817-B7C28D27C4AC}"/>
              </a:ext>
            </a:extLst>
          </p:cNvPr>
          <p:cNvSpPr>
            <a:spLocks noGrp="1"/>
          </p:cNvSpPr>
          <p:nvPr>
            <p:ph type="dt" sz="half" idx="10"/>
          </p:nvPr>
        </p:nvSpPr>
        <p:spPr/>
        <p:txBody>
          <a:bodyPr/>
          <a:lstStyle/>
          <a:p>
            <a:fld id="{087A5CAE-98D8-475E-9E3F-109BFC5F95E5}" type="datetime1">
              <a:rPr lang="en-US" smtClean="0"/>
              <a:t>10/6/2022</a:t>
            </a:fld>
            <a:endParaRPr lang="pl-PL"/>
          </a:p>
        </p:txBody>
      </p:sp>
      <p:sp>
        <p:nvSpPr>
          <p:cNvPr id="4" name="Slide Number Placeholder 3">
            <a:extLst>
              <a:ext uri="{FF2B5EF4-FFF2-40B4-BE49-F238E27FC236}">
                <a16:creationId xmlns:a16="http://schemas.microsoft.com/office/drawing/2014/main" id="{8AA98642-ED6F-4540-8ED8-C07D604C9707}"/>
              </a:ext>
            </a:extLst>
          </p:cNvPr>
          <p:cNvSpPr>
            <a:spLocks noGrp="1"/>
          </p:cNvSpPr>
          <p:nvPr>
            <p:ph type="sldNum" sz="quarter" idx="12"/>
          </p:nvPr>
        </p:nvSpPr>
        <p:spPr/>
        <p:txBody>
          <a:bodyPr/>
          <a:lstStyle/>
          <a:p>
            <a:fld id="{A2498831-1334-B24C-AF1D-30D4CD40B232}" type="slidenum">
              <a:rPr lang="pl-PL" smtClean="0"/>
              <a:t>28</a:t>
            </a:fld>
            <a:endParaRPr lang="pl-PL"/>
          </a:p>
        </p:txBody>
      </p:sp>
      <p:sp>
        <p:nvSpPr>
          <p:cNvPr id="6" name="Title 4">
            <a:extLst>
              <a:ext uri="{FF2B5EF4-FFF2-40B4-BE49-F238E27FC236}">
                <a16:creationId xmlns:a16="http://schemas.microsoft.com/office/drawing/2014/main" id="{057DCEBE-91E3-4E47-80E4-5F08990ED861}"/>
              </a:ext>
            </a:extLst>
          </p:cNvPr>
          <p:cNvSpPr>
            <a:spLocks noGrp="1"/>
          </p:cNvSpPr>
          <p:nvPr>
            <p:ph type="title"/>
          </p:nvPr>
        </p:nvSpPr>
        <p:spPr>
          <a:xfrm>
            <a:off x="831850" y="442913"/>
            <a:ext cx="10515600" cy="489775"/>
          </a:xfrm>
        </p:spPr>
        <p:txBody>
          <a:bodyPr/>
          <a:lstStyle/>
          <a:p>
            <a:r>
              <a:rPr lang="en-GB" sz="28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en-US" dirty="0"/>
          </a:p>
        </p:txBody>
      </p:sp>
      <p:sp>
        <p:nvSpPr>
          <p:cNvPr id="10" name="TextBox 9">
            <a:extLst>
              <a:ext uri="{FF2B5EF4-FFF2-40B4-BE49-F238E27FC236}">
                <a16:creationId xmlns:a16="http://schemas.microsoft.com/office/drawing/2014/main" id="{D4B7E6D3-38F9-4DF1-B4D4-075E75BC42DC}"/>
              </a:ext>
            </a:extLst>
          </p:cNvPr>
          <p:cNvSpPr txBox="1"/>
          <p:nvPr/>
        </p:nvSpPr>
        <p:spPr>
          <a:xfrm>
            <a:off x="831850" y="1200637"/>
            <a:ext cx="7778750" cy="830997"/>
          </a:xfrm>
          <a:prstGeom prst="rect">
            <a:avLst/>
          </a:prstGeom>
          <a:noFill/>
        </p:spPr>
        <p:txBody>
          <a:bodyPr wrap="square" rtlCol="0">
            <a:spAutoFit/>
          </a:bodyPr>
          <a:lstStyle/>
          <a:p>
            <a:r>
              <a:rPr lang="en-US" sz="2400" b="1" dirty="0">
                <a:solidFill>
                  <a:srgbClr val="7030A0"/>
                </a:solidFill>
              </a:rPr>
              <a:t>Programmable command formats (PCFs) reference</a:t>
            </a:r>
          </a:p>
          <a:p>
            <a:r>
              <a:rPr lang="en-US" sz="2400" b="1" dirty="0">
                <a:solidFill>
                  <a:srgbClr val="7030A0"/>
                </a:solidFill>
              </a:rPr>
              <a:t> </a:t>
            </a:r>
          </a:p>
        </p:txBody>
      </p:sp>
      <p:sp>
        <p:nvSpPr>
          <p:cNvPr id="12" name="TextBox 11">
            <a:extLst>
              <a:ext uri="{FF2B5EF4-FFF2-40B4-BE49-F238E27FC236}">
                <a16:creationId xmlns:a16="http://schemas.microsoft.com/office/drawing/2014/main" id="{9225B683-7723-412B-8CFF-1D7CB4E4ACCF}"/>
              </a:ext>
            </a:extLst>
          </p:cNvPr>
          <p:cNvSpPr txBox="1"/>
          <p:nvPr/>
        </p:nvSpPr>
        <p:spPr>
          <a:xfrm>
            <a:off x="950722" y="1951672"/>
            <a:ext cx="9144254" cy="2308324"/>
          </a:xfrm>
          <a:prstGeom prst="rect">
            <a:avLst/>
          </a:prstGeom>
          <a:noFill/>
        </p:spPr>
        <p:txBody>
          <a:bodyPr wrap="square">
            <a:spAutoFit/>
          </a:bodyPr>
          <a:lstStyle/>
          <a:p>
            <a:pPr marL="285750" indent="-285750">
              <a:buFont typeface="Arial" panose="020B0604020202020204" pitchFamily="34" charset="0"/>
              <a:buChar char="•"/>
            </a:pPr>
            <a:r>
              <a:rPr lang="en-US" dirty="0"/>
              <a:t>PCFs define command and reply messages that can be exchanged across a network between a program</a:t>
            </a:r>
          </a:p>
          <a:p>
            <a:pPr marL="285750" indent="-285750">
              <a:buFont typeface="Arial" panose="020B0604020202020204" pitchFamily="34" charset="0"/>
              <a:buChar char="•"/>
            </a:pPr>
            <a:r>
              <a:rPr lang="en-US" dirty="0"/>
              <a:t>Interacts with target Queue Manager</a:t>
            </a:r>
          </a:p>
          <a:p>
            <a:pPr marL="285750" indent="-285750">
              <a:buFont typeface="Arial" panose="020B0604020202020204" pitchFamily="34" charset="0"/>
              <a:buChar char="•"/>
            </a:pPr>
            <a:r>
              <a:rPr lang="en-US" dirty="0"/>
              <a:t>PCF Commands for most MQSC commands</a:t>
            </a:r>
          </a:p>
          <a:p>
            <a:pPr marL="285750" indent="-285750">
              <a:buFont typeface="Arial" panose="020B0604020202020204" pitchFamily="34" charset="0"/>
              <a:buChar char="•"/>
            </a:pPr>
            <a:r>
              <a:rPr lang="en-US" dirty="0">
                <a:hlinkClick r:id="rId2"/>
              </a:rPr>
              <a:t>PCF Command Reference</a:t>
            </a:r>
            <a:endParaRPr lang="en-US" dirty="0"/>
          </a:p>
          <a:p>
            <a:pPr marL="285750" indent="-285750">
              <a:buFont typeface="Arial" panose="020B0604020202020204" pitchFamily="34" charset="0"/>
              <a:buChar char="•"/>
            </a:pPr>
            <a:r>
              <a:rPr lang="en-US" dirty="0">
                <a:hlinkClick r:id="rId3"/>
              </a:rPr>
              <a:t>Introduction to IBM MQ Programmable Command Formats</a:t>
            </a:r>
            <a:endParaRPr lang="en-US" dirty="0"/>
          </a:p>
          <a:p>
            <a:pPr marL="285750" indent="-285750">
              <a:buFont typeface="Arial" panose="020B0604020202020204" pitchFamily="34" charset="0"/>
              <a:buChar char="•"/>
            </a:pPr>
            <a:r>
              <a:rPr lang="en-US" dirty="0"/>
              <a:t>Commonly used in Python and JAVA</a:t>
            </a:r>
          </a:p>
          <a:p>
            <a:pPr marL="285750" indent="-285750">
              <a:buFont typeface="Arial" panose="020B0604020202020204" pitchFamily="34" charset="0"/>
              <a:buChar char="•"/>
            </a:pPr>
            <a:r>
              <a:rPr lang="en-US" dirty="0">
                <a:hlinkClick r:id="rId4"/>
              </a:rPr>
              <a:t>Sample PYTHON scripts</a:t>
            </a:r>
            <a:endParaRPr lang="en-US" dirty="0"/>
          </a:p>
        </p:txBody>
      </p:sp>
    </p:spTree>
    <p:extLst>
      <p:ext uri="{BB962C8B-B14F-4D97-AF65-F5344CB8AC3E}">
        <p14:creationId xmlns:p14="http://schemas.microsoft.com/office/powerpoint/2010/main" val="2703965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36E3D36-D4BF-428C-A817-B7C28D27C4AC}"/>
              </a:ext>
            </a:extLst>
          </p:cNvPr>
          <p:cNvSpPr>
            <a:spLocks noGrp="1"/>
          </p:cNvSpPr>
          <p:nvPr>
            <p:ph type="dt" sz="half" idx="10"/>
          </p:nvPr>
        </p:nvSpPr>
        <p:spPr/>
        <p:txBody>
          <a:bodyPr/>
          <a:lstStyle/>
          <a:p>
            <a:fld id="{087A5CAE-98D8-475E-9E3F-109BFC5F95E5}" type="datetime1">
              <a:rPr lang="en-US" smtClean="0"/>
              <a:t>10/6/2022</a:t>
            </a:fld>
            <a:endParaRPr lang="pl-PL"/>
          </a:p>
        </p:txBody>
      </p:sp>
      <p:sp>
        <p:nvSpPr>
          <p:cNvPr id="4" name="Slide Number Placeholder 3">
            <a:extLst>
              <a:ext uri="{FF2B5EF4-FFF2-40B4-BE49-F238E27FC236}">
                <a16:creationId xmlns:a16="http://schemas.microsoft.com/office/drawing/2014/main" id="{8AA98642-ED6F-4540-8ED8-C07D604C9707}"/>
              </a:ext>
            </a:extLst>
          </p:cNvPr>
          <p:cNvSpPr>
            <a:spLocks noGrp="1"/>
          </p:cNvSpPr>
          <p:nvPr>
            <p:ph type="sldNum" sz="quarter" idx="12"/>
          </p:nvPr>
        </p:nvSpPr>
        <p:spPr/>
        <p:txBody>
          <a:bodyPr/>
          <a:lstStyle/>
          <a:p>
            <a:fld id="{A2498831-1334-B24C-AF1D-30D4CD40B232}" type="slidenum">
              <a:rPr lang="pl-PL" smtClean="0"/>
              <a:t>29</a:t>
            </a:fld>
            <a:endParaRPr lang="pl-PL"/>
          </a:p>
        </p:txBody>
      </p:sp>
      <p:sp>
        <p:nvSpPr>
          <p:cNvPr id="6" name="Title 4">
            <a:extLst>
              <a:ext uri="{FF2B5EF4-FFF2-40B4-BE49-F238E27FC236}">
                <a16:creationId xmlns:a16="http://schemas.microsoft.com/office/drawing/2014/main" id="{057DCEBE-91E3-4E47-80E4-5F08990ED861}"/>
              </a:ext>
            </a:extLst>
          </p:cNvPr>
          <p:cNvSpPr>
            <a:spLocks noGrp="1"/>
          </p:cNvSpPr>
          <p:nvPr>
            <p:ph type="title"/>
          </p:nvPr>
        </p:nvSpPr>
        <p:spPr>
          <a:xfrm>
            <a:off x="831850" y="442913"/>
            <a:ext cx="10515600" cy="489775"/>
          </a:xfrm>
        </p:spPr>
        <p:txBody>
          <a:bodyPr/>
          <a:lstStyle/>
          <a:p>
            <a:r>
              <a:rPr lang="en-GB" sz="28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en-US" dirty="0"/>
          </a:p>
        </p:txBody>
      </p:sp>
      <p:sp>
        <p:nvSpPr>
          <p:cNvPr id="10" name="TextBox 9">
            <a:extLst>
              <a:ext uri="{FF2B5EF4-FFF2-40B4-BE49-F238E27FC236}">
                <a16:creationId xmlns:a16="http://schemas.microsoft.com/office/drawing/2014/main" id="{D4B7E6D3-38F9-4DF1-B4D4-075E75BC42DC}"/>
              </a:ext>
            </a:extLst>
          </p:cNvPr>
          <p:cNvSpPr txBox="1"/>
          <p:nvPr/>
        </p:nvSpPr>
        <p:spPr>
          <a:xfrm>
            <a:off x="831850" y="1200637"/>
            <a:ext cx="7778750" cy="830997"/>
          </a:xfrm>
          <a:prstGeom prst="rect">
            <a:avLst/>
          </a:prstGeom>
          <a:noFill/>
        </p:spPr>
        <p:txBody>
          <a:bodyPr wrap="square" rtlCol="0">
            <a:spAutoFit/>
          </a:bodyPr>
          <a:lstStyle/>
          <a:p>
            <a:r>
              <a:rPr lang="en-US" sz="2400" b="1" dirty="0">
                <a:solidFill>
                  <a:srgbClr val="7030A0"/>
                </a:solidFill>
              </a:rPr>
              <a:t>DEMO</a:t>
            </a:r>
          </a:p>
          <a:p>
            <a:r>
              <a:rPr lang="en-US" sz="2400" b="1" dirty="0">
                <a:solidFill>
                  <a:srgbClr val="7030A0"/>
                </a:solidFill>
              </a:rPr>
              <a:t> </a:t>
            </a:r>
          </a:p>
        </p:txBody>
      </p:sp>
      <p:sp>
        <p:nvSpPr>
          <p:cNvPr id="12" name="TextBox 11">
            <a:extLst>
              <a:ext uri="{FF2B5EF4-FFF2-40B4-BE49-F238E27FC236}">
                <a16:creationId xmlns:a16="http://schemas.microsoft.com/office/drawing/2014/main" id="{9225B683-7723-412B-8CFF-1D7CB4E4ACCF}"/>
              </a:ext>
            </a:extLst>
          </p:cNvPr>
          <p:cNvSpPr txBox="1"/>
          <p:nvPr/>
        </p:nvSpPr>
        <p:spPr>
          <a:xfrm>
            <a:off x="950722" y="1951672"/>
            <a:ext cx="9756902" cy="4247317"/>
          </a:xfrm>
          <a:prstGeom prst="rect">
            <a:avLst/>
          </a:prstGeom>
          <a:noFill/>
        </p:spPr>
        <p:txBody>
          <a:bodyPr wrap="square">
            <a:spAutoFit/>
          </a:bodyPr>
          <a:lstStyle/>
          <a:p>
            <a:pPr marL="285750" indent="-285750">
              <a:buFont typeface="Arial" panose="020B0604020202020204" pitchFamily="34" charset="0"/>
              <a:buChar char="•"/>
            </a:pPr>
            <a:r>
              <a:rPr lang="en-US" dirty="0"/>
              <a:t>DEMO of Python scripts</a:t>
            </a:r>
          </a:p>
          <a:p>
            <a:pPr marL="742950" lvl="1" indent="-285750">
              <a:buFont typeface="Wingdings" panose="05000000000000000000" pitchFamily="2" charset="2"/>
              <a:buChar char="Ø"/>
            </a:pPr>
            <a:r>
              <a:rPr lang="en-US" b="1" dirty="0"/>
              <a:t>System Statistics </a:t>
            </a:r>
            <a:r>
              <a:rPr lang="en-US" dirty="0"/>
              <a:t>– Collect system statistics, i.e. CPU, memory file system usage by QMGR</a:t>
            </a:r>
          </a:p>
          <a:p>
            <a:pPr marL="742950" lvl="1" indent="-285750">
              <a:buFont typeface="Wingdings" panose="05000000000000000000" pitchFamily="2" charset="2"/>
              <a:buChar char="Ø"/>
            </a:pPr>
            <a:r>
              <a:rPr lang="en-US" b="1" dirty="0"/>
              <a:t>Queue Statistics </a:t>
            </a:r>
            <a:r>
              <a:rPr lang="en-US" dirty="0"/>
              <a:t>– Collect queue statistics using INQ_QUEUE, INQ_QUEUE_STATS and RESET_QSTATS commands via PYMQI and uses ‘</a:t>
            </a:r>
            <a:r>
              <a:rPr lang="en-US" dirty="0" err="1"/>
              <a:t>amqsrua</a:t>
            </a:r>
            <a:r>
              <a:rPr lang="en-US" dirty="0"/>
              <a:t>’ to collect further information about the queue GET and PUT statistics</a:t>
            </a:r>
          </a:p>
          <a:p>
            <a:pPr marL="742950" lvl="1" indent="-285750">
              <a:buFont typeface="Wingdings" panose="05000000000000000000" pitchFamily="2" charset="2"/>
              <a:buChar char="Ø"/>
            </a:pPr>
            <a:r>
              <a:rPr lang="en-US" b="1" dirty="0"/>
              <a:t>Channel Statistics </a:t>
            </a:r>
            <a:r>
              <a:rPr lang="en-US" dirty="0"/>
              <a:t>- Collect channel statistics using INQ_CHANNEL, INQ_CHANNEL_STATS commands via PYMQI </a:t>
            </a:r>
          </a:p>
          <a:p>
            <a:pPr marL="742950" lvl="1" indent="-285750">
              <a:buFont typeface="Wingdings" panose="05000000000000000000" pitchFamily="2" charset="2"/>
              <a:buChar char="Ø"/>
            </a:pPr>
            <a:endParaRPr lang="en-US" dirty="0"/>
          </a:p>
          <a:p>
            <a:r>
              <a:rPr lang="en-US" dirty="0"/>
              <a:t>Scripts connect to a Queue Manager and issue PCF Commands against the queue manager. The scripts also execute the ‘</a:t>
            </a:r>
            <a:r>
              <a:rPr lang="en-US" dirty="0" err="1"/>
              <a:t>amqsrua</a:t>
            </a:r>
            <a:r>
              <a:rPr lang="en-US" dirty="0"/>
              <a:t>’ sample program for a single instance of a multi faceted request and then parses the result for specific values.</a:t>
            </a:r>
          </a:p>
          <a:p>
            <a:endParaRPr lang="en-US" dirty="0"/>
          </a:p>
          <a:p>
            <a:r>
              <a:rPr lang="en-US" dirty="0"/>
              <a:t>The scripts produce a CSV output with a header line as the first line. The scripts are written to collect all the statistics for each one to a monthly report file which can be imported into EXCEL for further processing.</a:t>
            </a:r>
          </a:p>
        </p:txBody>
      </p:sp>
    </p:spTree>
    <p:extLst>
      <p:ext uri="{BB962C8B-B14F-4D97-AF65-F5344CB8AC3E}">
        <p14:creationId xmlns:p14="http://schemas.microsoft.com/office/powerpoint/2010/main" val="3698465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DE262A8-0059-44C1-AB60-8F9947F96616}"/>
              </a:ext>
            </a:extLst>
          </p:cNvPr>
          <p:cNvSpPr>
            <a:spLocks noGrp="1"/>
          </p:cNvSpPr>
          <p:nvPr>
            <p:ph type="dt" sz="half" idx="10"/>
          </p:nvPr>
        </p:nvSpPr>
        <p:spPr/>
        <p:txBody>
          <a:bodyPr/>
          <a:lstStyle/>
          <a:p>
            <a:fld id="{A1F09779-173A-452F-BFE5-6DC88051F165}" type="datetime1">
              <a:rPr lang="en-US" smtClean="0"/>
              <a:t>10/6/2022</a:t>
            </a:fld>
            <a:endParaRPr lang="pl-PL"/>
          </a:p>
        </p:txBody>
      </p:sp>
      <p:sp>
        <p:nvSpPr>
          <p:cNvPr id="5" name="Slide Number Placeholder 4">
            <a:extLst>
              <a:ext uri="{FF2B5EF4-FFF2-40B4-BE49-F238E27FC236}">
                <a16:creationId xmlns:a16="http://schemas.microsoft.com/office/drawing/2014/main" id="{C9E3288A-1B6B-4837-8696-F33EBFB2A524}"/>
              </a:ext>
            </a:extLst>
          </p:cNvPr>
          <p:cNvSpPr>
            <a:spLocks noGrp="1"/>
          </p:cNvSpPr>
          <p:nvPr>
            <p:ph type="sldNum" sz="quarter" idx="12"/>
          </p:nvPr>
        </p:nvSpPr>
        <p:spPr/>
        <p:txBody>
          <a:bodyPr/>
          <a:lstStyle/>
          <a:p>
            <a:fld id="{A2498831-1334-B24C-AF1D-30D4CD40B232}" type="slidenum">
              <a:rPr lang="pl-PL" smtClean="0"/>
              <a:t>3</a:t>
            </a:fld>
            <a:endParaRPr lang="pl-PL" dirty="0"/>
          </a:p>
        </p:txBody>
      </p:sp>
      <p:pic>
        <p:nvPicPr>
          <p:cNvPr id="8" name="Picture 7">
            <a:extLst>
              <a:ext uri="{FF2B5EF4-FFF2-40B4-BE49-F238E27FC236}">
                <a16:creationId xmlns:a16="http://schemas.microsoft.com/office/drawing/2014/main" id="{6863998A-4C23-4053-8984-A5E237201948}"/>
              </a:ext>
            </a:extLst>
          </p:cNvPr>
          <p:cNvPicPr>
            <a:picLocks noChangeAspect="1"/>
          </p:cNvPicPr>
          <p:nvPr/>
        </p:nvPicPr>
        <p:blipFill>
          <a:blip r:embed="rId2"/>
          <a:stretch>
            <a:fillRect/>
          </a:stretch>
        </p:blipFill>
        <p:spPr>
          <a:xfrm>
            <a:off x="4827759" y="1942487"/>
            <a:ext cx="5505131" cy="4472600"/>
          </a:xfrm>
          <a:prstGeom prst="rect">
            <a:avLst/>
          </a:prstGeom>
        </p:spPr>
      </p:pic>
      <p:sp>
        <p:nvSpPr>
          <p:cNvPr id="2" name="TextBox 1">
            <a:extLst>
              <a:ext uri="{FF2B5EF4-FFF2-40B4-BE49-F238E27FC236}">
                <a16:creationId xmlns:a16="http://schemas.microsoft.com/office/drawing/2014/main" id="{4BA34853-EDA7-46EC-8580-BD6B64A187AC}"/>
              </a:ext>
            </a:extLst>
          </p:cNvPr>
          <p:cNvSpPr txBox="1"/>
          <p:nvPr/>
        </p:nvSpPr>
        <p:spPr>
          <a:xfrm>
            <a:off x="601031" y="1942487"/>
            <a:ext cx="3855560" cy="923330"/>
          </a:xfrm>
          <a:prstGeom prst="rect">
            <a:avLst/>
          </a:prstGeom>
          <a:noFill/>
        </p:spPr>
        <p:txBody>
          <a:bodyPr wrap="square" rtlCol="0">
            <a:spAutoFit/>
          </a:bodyPr>
          <a:lstStyle/>
          <a:p>
            <a:r>
              <a:rPr lang="en-US" sz="1800" dirty="0">
                <a:latin typeface="IBM Plex Sans"/>
              </a:rPr>
              <a:t>In </a:t>
            </a:r>
            <a:r>
              <a:rPr lang="en-US" sz="1800" i="1" dirty="0">
                <a:latin typeface="IBM Plex Sans"/>
              </a:rPr>
              <a:t>New Slide Options</a:t>
            </a:r>
            <a:r>
              <a:rPr lang="en-US" sz="1800" dirty="0">
                <a:latin typeface="IBM Plex Sans"/>
              </a:rPr>
              <a:t>, choose between different content slides: </a:t>
            </a:r>
            <a:endParaRPr lang="en-US" dirty="0"/>
          </a:p>
          <a:p>
            <a:endParaRPr lang="en-US" dirty="0"/>
          </a:p>
        </p:txBody>
      </p:sp>
      <p:sp>
        <p:nvSpPr>
          <p:cNvPr id="6" name="Title 4">
            <a:extLst>
              <a:ext uri="{FF2B5EF4-FFF2-40B4-BE49-F238E27FC236}">
                <a16:creationId xmlns:a16="http://schemas.microsoft.com/office/drawing/2014/main" id="{5E39E060-4761-47AC-B4C7-CF6E5863EE66}"/>
              </a:ext>
            </a:extLst>
          </p:cNvPr>
          <p:cNvSpPr>
            <a:spLocks noGrp="1"/>
          </p:cNvSpPr>
          <p:nvPr>
            <p:ph type="title"/>
          </p:nvPr>
        </p:nvSpPr>
        <p:spPr>
          <a:xfrm>
            <a:off x="831850" y="461201"/>
            <a:ext cx="10515600" cy="546988"/>
          </a:xfrm>
        </p:spPr>
        <p:txBody>
          <a:bodyPr>
            <a:normAutofit/>
          </a:bodyPr>
          <a:lstStyle/>
          <a:p>
            <a:r>
              <a:rPr lang="en-GB" sz="28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en-US" sz="2800" dirty="0">
              <a:solidFill>
                <a:schemeClr val="accent4"/>
              </a:solidFill>
            </a:endParaRPr>
          </a:p>
        </p:txBody>
      </p:sp>
    </p:spTree>
    <p:extLst>
      <p:ext uri="{BB962C8B-B14F-4D97-AF65-F5344CB8AC3E}">
        <p14:creationId xmlns:p14="http://schemas.microsoft.com/office/powerpoint/2010/main" val="26228520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36E3D36-D4BF-428C-A817-B7C28D27C4AC}"/>
              </a:ext>
            </a:extLst>
          </p:cNvPr>
          <p:cNvSpPr>
            <a:spLocks noGrp="1"/>
          </p:cNvSpPr>
          <p:nvPr>
            <p:ph type="dt" sz="half" idx="10"/>
          </p:nvPr>
        </p:nvSpPr>
        <p:spPr/>
        <p:txBody>
          <a:bodyPr/>
          <a:lstStyle/>
          <a:p>
            <a:fld id="{087A5CAE-98D8-475E-9E3F-109BFC5F95E5}" type="datetime1">
              <a:rPr lang="en-US" smtClean="0"/>
              <a:t>10/6/2022</a:t>
            </a:fld>
            <a:endParaRPr lang="pl-PL"/>
          </a:p>
        </p:txBody>
      </p:sp>
      <p:sp>
        <p:nvSpPr>
          <p:cNvPr id="4" name="Slide Number Placeholder 3">
            <a:extLst>
              <a:ext uri="{FF2B5EF4-FFF2-40B4-BE49-F238E27FC236}">
                <a16:creationId xmlns:a16="http://schemas.microsoft.com/office/drawing/2014/main" id="{8AA98642-ED6F-4540-8ED8-C07D604C9707}"/>
              </a:ext>
            </a:extLst>
          </p:cNvPr>
          <p:cNvSpPr>
            <a:spLocks noGrp="1"/>
          </p:cNvSpPr>
          <p:nvPr>
            <p:ph type="sldNum" sz="quarter" idx="12"/>
          </p:nvPr>
        </p:nvSpPr>
        <p:spPr/>
        <p:txBody>
          <a:bodyPr/>
          <a:lstStyle/>
          <a:p>
            <a:fld id="{A2498831-1334-B24C-AF1D-30D4CD40B232}" type="slidenum">
              <a:rPr lang="pl-PL" smtClean="0"/>
              <a:t>30</a:t>
            </a:fld>
            <a:endParaRPr lang="pl-PL"/>
          </a:p>
        </p:txBody>
      </p:sp>
      <p:sp>
        <p:nvSpPr>
          <p:cNvPr id="6" name="Title 4">
            <a:extLst>
              <a:ext uri="{FF2B5EF4-FFF2-40B4-BE49-F238E27FC236}">
                <a16:creationId xmlns:a16="http://schemas.microsoft.com/office/drawing/2014/main" id="{057DCEBE-91E3-4E47-80E4-5F08990ED861}"/>
              </a:ext>
            </a:extLst>
          </p:cNvPr>
          <p:cNvSpPr>
            <a:spLocks noGrp="1"/>
          </p:cNvSpPr>
          <p:nvPr>
            <p:ph type="title"/>
          </p:nvPr>
        </p:nvSpPr>
        <p:spPr>
          <a:xfrm>
            <a:off x="831850" y="442913"/>
            <a:ext cx="10515600" cy="489775"/>
          </a:xfrm>
        </p:spPr>
        <p:txBody>
          <a:bodyPr/>
          <a:lstStyle/>
          <a:p>
            <a:r>
              <a:rPr lang="en-GB" sz="28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en-US" dirty="0"/>
          </a:p>
        </p:txBody>
      </p:sp>
      <p:sp>
        <p:nvSpPr>
          <p:cNvPr id="10" name="TextBox 9">
            <a:extLst>
              <a:ext uri="{FF2B5EF4-FFF2-40B4-BE49-F238E27FC236}">
                <a16:creationId xmlns:a16="http://schemas.microsoft.com/office/drawing/2014/main" id="{D4B7E6D3-38F9-4DF1-B4D4-075E75BC42DC}"/>
              </a:ext>
            </a:extLst>
          </p:cNvPr>
          <p:cNvSpPr txBox="1"/>
          <p:nvPr/>
        </p:nvSpPr>
        <p:spPr>
          <a:xfrm>
            <a:off x="831850" y="1200637"/>
            <a:ext cx="2743200" cy="461665"/>
          </a:xfrm>
          <a:prstGeom prst="rect">
            <a:avLst/>
          </a:prstGeom>
          <a:noFill/>
        </p:spPr>
        <p:txBody>
          <a:bodyPr wrap="square" rtlCol="0">
            <a:spAutoFit/>
          </a:bodyPr>
          <a:lstStyle/>
          <a:p>
            <a:r>
              <a:rPr lang="en-US" sz="2400" b="1" dirty="0">
                <a:solidFill>
                  <a:srgbClr val="7030A0"/>
                </a:solidFill>
              </a:rPr>
              <a:t>Links and Winks</a:t>
            </a:r>
          </a:p>
        </p:txBody>
      </p:sp>
      <p:sp>
        <p:nvSpPr>
          <p:cNvPr id="12" name="TextBox 11">
            <a:extLst>
              <a:ext uri="{FF2B5EF4-FFF2-40B4-BE49-F238E27FC236}">
                <a16:creationId xmlns:a16="http://schemas.microsoft.com/office/drawing/2014/main" id="{9225B683-7723-412B-8CFF-1D7CB4E4ACCF}"/>
              </a:ext>
            </a:extLst>
          </p:cNvPr>
          <p:cNvSpPr txBox="1"/>
          <p:nvPr/>
        </p:nvSpPr>
        <p:spPr>
          <a:xfrm>
            <a:off x="950722" y="2551837"/>
            <a:ext cx="9756902" cy="3139321"/>
          </a:xfrm>
          <a:prstGeom prst="rect">
            <a:avLst/>
          </a:prstGeom>
          <a:noFill/>
        </p:spPr>
        <p:txBody>
          <a:bodyPr wrap="square">
            <a:spAutoFit/>
          </a:bodyPr>
          <a:lstStyle/>
          <a:p>
            <a:pPr marL="285750" indent="-285750">
              <a:buFont typeface="Arial" panose="020B0604020202020204" pitchFamily="34" charset="0"/>
              <a:buChar char="•"/>
            </a:pPr>
            <a:r>
              <a:rPr lang="en-US" b="1" dirty="0">
                <a:hlinkClick r:id="rId2"/>
              </a:rPr>
              <a:t>GITHUB Script samples</a:t>
            </a:r>
            <a:r>
              <a:rPr lang="en-US" b="1" dirty="0"/>
              <a:t> </a:t>
            </a:r>
            <a:r>
              <a:rPr lang="en-US" dirty="0"/>
              <a:t>– Scripts and Client QMGR Connect code used in this DEMO</a:t>
            </a:r>
          </a:p>
          <a:p>
            <a:pPr marL="285750" indent="-285750">
              <a:buFont typeface="Arial" panose="020B0604020202020204" pitchFamily="34" charset="0"/>
              <a:buChar char="•"/>
            </a:pPr>
            <a:r>
              <a:rPr lang="en-US" b="1" dirty="0">
                <a:hlinkClick r:id="rId3"/>
              </a:rPr>
              <a:t>MS0P Support Pack</a:t>
            </a:r>
            <a:r>
              <a:rPr lang="en-US" b="1" dirty="0"/>
              <a:t> </a:t>
            </a:r>
            <a:r>
              <a:rPr lang="en-US" dirty="0"/>
              <a:t>– The Extended Management plug-ins for the IBM WebSphere MQ Explorer extend the capabilities for queue manager configuration, and display additional information about the queue managers</a:t>
            </a:r>
          </a:p>
          <a:p>
            <a:pPr marL="285750" indent="-285750">
              <a:buFont typeface="Arial" panose="020B0604020202020204" pitchFamily="34" charset="0"/>
              <a:buChar char="•"/>
            </a:pPr>
            <a:r>
              <a:rPr lang="en-US" b="1" dirty="0">
                <a:effectLst/>
                <a:hlinkClick r:id="rId4"/>
              </a:rPr>
              <a:t>IBM MQ and Open-Source Monitoring</a:t>
            </a:r>
            <a:r>
              <a:rPr lang="en-US" dirty="0">
                <a:effectLst/>
              </a:rPr>
              <a:t> </a:t>
            </a:r>
            <a:r>
              <a:rPr lang="en-US" dirty="0">
                <a:effectLst/>
                <a:latin typeface="Arial" panose="020B0604020202020204" pitchFamily="34" charset="0"/>
              </a:rPr>
              <a:t>– Technical Conference presentation on monitoring</a:t>
            </a:r>
            <a:endParaRPr lang="en-US" dirty="0"/>
          </a:p>
          <a:p>
            <a:pPr marL="285750" indent="-285750">
              <a:buFont typeface="Arial" panose="020B0604020202020204" pitchFamily="34" charset="0"/>
              <a:buChar char="•"/>
            </a:pPr>
            <a:r>
              <a:rPr lang="en-US" b="1" dirty="0">
                <a:hlinkClick r:id="rId5"/>
              </a:rPr>
              <a:t>MP1B: z/OS - Interpreting acct and stat data</a:t>
            </a:r>
            <a:r>
              <a:rPr lang="en-US" b="1" dirty="0"/>
              <a:t> - </a:t>
            </a:r>
            <a:r>
              <a:rPr lang="en-US" dirty="0"/>
              <a:t> </a:t>
            </a:r>
            <a:r>
              <a:rPr lang="en-US" dirty="0" err="1"/>
              <a:t>SupportPac</a:t>
            </a:r>
            <a:r>
              <a:rPr lang="en-US" dirty="0"/>
              <a:t> contains a program for formatting IBM MQ statistics and accounting SMF records. There are other programs that help you monitor your IBM MQ system on z/OS</a:t>
            </a:r>
          </a:p>
          <a:p>
            <a:pPr marL="285750" indent="-285750">
              <a:buFont typeface="Arial" panose="020B0604020202020204" pitchFamily="34" charset="0"/>
              <a:buChar char="•"/>
            </a:pPr>
            <a:r>
              <a:rPr lang="en-US" b="1" dirty="0">
                <a:hlinkClick r:id="rId6"/>
              </a:rPr>
              <a:t>Building and Running the IBM </a:t>
            </a:r>
            <a:r>
              <a:rPr lang="en-US" b="1" dirty="0" err="1">
                <a:hlinkClick r:id="rId6"/>
              </a:rPr>
              <a:t>mq_prometheus</a:t>
            </a:r>
            <a:r>
              <a:rPr lang="en-US" b="1" dirty="0">
                <a:hlinkClick r:id="rId6"/>
              </a:rPr>
              <a:t> collector on Windows</a:t>
            </a:r>
            <a:endParaRPr lang="en-US" b="1" dirty="0"/>
          </a:p>
          <a:p>
            <a:endParaRPr lang="en-US" dirty="0"/>
          </a:p>
          <a:p>
            <a:pPr marL="285750" indent="-285750">
              <a:buFont typeface="Arial" panose="020B0604020202020204" pitchFamily="34" charset="0"/>
              <a:buChar char="•"/>
            </a:pPr>
            <a:endParaRPr lang="en-US" dirty="0"/>
          </a:p>
        </p:txBody>
      </p:sp>
      <p:pic>
        <p:nvPicPr>
          <p:cNvPr id="5" name="Picture 4" descr="A picture containing text&#10;&#10;Description automatically generated">
            <a:extLst>
              <a:ext uri="{FF2B5EF4-FFF2-40B4-BE49-F238E27FC236}">
                <a16:creationId xmlns:a16="http://schemas.microsoft.com/office/drawing/2014/main" id="{78ED3A38-591E-4DE9-A736-9787077A4535}"/>
              </a:ext>
            </a:extLst>
          </p:cNvPr>
          <p:cNvPicPr>
            <a:picLocks noChangeAspect="1"/>
          </p:cNvPicPr>
          <p:nvPr/>
        </p:nvPicPr>
        <p:blipFill>
          <a:blip r:embed="rId7"/>
          <a:stretch>
            <a:fillRect/>
          </a:stretch>
        </p:blipFill>
        <p:spPr>
          <a:xfrm>
            <a:off x="8397380" y="1361262"/>
            <a:ext cx="1835442" cy="1223628"/>
          </a:xfrm>
          <a:prstGeom prst="rect">
            <a:avLst/>
          </a:prstGeom>
        </p:spPr>
      </p:pic>
    </p:spTree>
    <p:extLst>
      <p:ext uri="{BB962C8B-B14F-4D97-AF65-F5344CB8AC3E}">
        <p14:creationId xmlns:p14="http://schemas.microsoft.com/office/powerpoint/2010/main" val="30300709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36E3D36-D4BF-428C-A817-B7C28D27C4AC}"/>
              </a:ext>
            </a:extLst>
          </p:cNvPr>
          <p:cNvSpPr>
            <a:spLocks noGrp="1"/>
          </p:cNvSpPr>
          <p:nvPr>
            <p:ph type="dt" sz="half" idx="10"/>
          </p:nvPr>
        </p:nvSpPr>
        <p:spPr/>
        <p:txBody>
          <a:bodyPr/>
          <a:lstStyle/>
          <a:p>
            <a:fld id="{087A5CAE-98D8-475E-9E3F-109BFC5F95E5}" type="datetime1">
              <a:rPr lang="en-US" smtClean="0"/>
              <a:t>10/6/2022</a:t>
            </a:fld>
            <a:endParaRPr lang="pl-PL"/>
          </a:p>
        </p:txBody>
      </p:sp>
      <p:sp>
        <p:nvSpPr>
          <p:cNvPr id="4" name="Slide Number Placeholder 3">
            <a:extLst>
              <a:ext uri="{FF2B5EF4-FFF2-40B4-BE49-F238E27FC236}">
                <a16:creationId xmlns:a16="http://schemas.microsoft.com/office/drawing/2014/main" id="{8AA98642-ED6F-4540-8ED8-C07D604C9707}"/>
              </a:ext>
            </a:extLst>
          </p:cNvPr>
          <p:cNvSpPr>
            <a:spLocks noGrp="1"/>
          </p:cNvSpPr>
          <p:nvPr>
            <p:ph type="sldNum" sz="quarter" idx="12"/>
          </p:nvPr>
        </p:nvSpPr>
        <p:spPr/>
        <p:txBody>
          <a:bodyPr/>
          <a:lstStyle/>
          <a:p>
            <a:fld id="{A2498831-1334-B24C-AF1D-30D4CD40B232}" type="slidenum">
              <a:rPr lang="pl-PL" smtClean="0"/>
              <a:t>31</a:t>
            </a:fld>
            <a:endParaRPr lang="pl-PL"/>
          </a:p>
        </p:txBody>
      </p:sp>
      <p:sp>
        <p:nvSpPr>
          <p:cNvPr id="6" name="Title 4">
            <a:extLst>
              <a:ext uri="{FF2B5EF4-FFF2-40B4-BE49-F238E27FC236}">
                <a16:creationId xmlns:a16="http://schemas.microsoft.com/office/drawing/2014/main" id="{057DCEBE-91E3-4E47-80E4-5F08990ED861}"/>
              </a:ext>
            </a:extLst>
          </p:cNvPr>
          <p:cNvSpPr>
            <a:spLocks noGrp="1"/>
          </p:cNvSpPr>
          <p:nvPr>
            <p:ph type="title"/>
          </p:nvPr>
        </p:nvSpPr>
        <p:spPr>
          <a:xfrm>
            <a:off x="831850" y="442913"/>
            <a:ext cx="10515600" cy="489775"/>
          </a:xfrm>
        </p:spPr>
        <p:txBody>
          <a:bodyPr/>
          <a:lstStyle/>
          <a:p>
            <a:r>
              <a:rPr lang="en-GB" sz="28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en-US" dirty="0"/>
          </a:p>
        </p:txBody>
      </p:sp>
      <p:pic>
        <p:nvPicPr>
          <p:cNvPr id="7" name="Picture 2">
            <a:extLst>
              <a:ext uri="{FF2B5EF4-FFF2-40B4-BE49-F238E27FC236}">
                <a16:creationId xmlns:a16="http://schemas.microsoft.com/office/drawing/2014/main" id="{24C24074-A56E-4ADA-B2FD-3D94AAA3A9E4}"/>
              </a:ext>
            </a:extLst>
          </p:cNvPr>
          <p:cNvPicPr>
            <a:picLocks noChangeAspect="1" noChangeArrowheads="1"/>
          </p:cNvPicPr>
          <p:nvPr/>
        </p:nvPicPr>
        <p:blipFill>
          <a:blip r:embed="rId2" cstate="print"/>
          <a:srcRect/>
          <a:stretch>
            <a:fillRect/>
          </a:stretch>
        </p:blipFill>
        <p:spPr bwMode="auto">
          <a:xfrm>
            <a:off x="2371247" y="1253234"/>
            <a:ext cx="7035418" cy="5285678"/>
          </a:xfrm>
          <a:prstGeom prst="rect">
            <a:avLst/>
          </a:prstGeom>
          <a:noFill/>
          <a:ln w="9525">
            <a:noFill/>
            <a:miter lim="800000"/>
            <a:headEnd/>
            <a:tailEnd/>
          </a:ln>
          <a:effectLst/>
        </p:spPr>
      </p:pic>
    </p:spTree>
    <p:extLst>
      <p:ext uri="{BB962C8B-B14F-4D97-AF65-F5344CB8AC3E}">
        <p14:creationId xmlns:p14="http://schemas.microsoft.com/office/powerpoint/2010/main" val="1040083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A91C5E5-81F5-4F6E-AB49-CA5A5949B208}"/>
              </a:ext>
            </a:extLst>
          </p:cNvPr>
          <p:cNvSpPr>
            <a:spLocks noGrp="1"/>
          </p:cNvSpPr>
          <p:nvPr>
            <p:ph type="dt" sz="half" idx="10"/>
          </p:nvPr>
        </p:nvSpPr>
        <p:spPr>
          <a:xfrm>
            <a:off x="838201" y="6334061"/>
            <a:ext cx="2743200" cy="365125"/>
          </a:xfrm>
        </p:spPr>
        <p:txBody>
          <a:bodyPr/>
          <a:lstStyle/>
          <a:p>
            <a:fld id="{087A5CAE-98D8-475E-9E3F-109BFC5F95E5}" type="datetime1">
              <a:rPr lang="en-US" smtClean="0"/>
              <a:t>10/6/2022</a:t>
            </a:fld>
            <a:endParaRPr lang="pl-PL"/>
          </a:p>
        </p:txBody>
      </p:sp>
      <p:sp>
        <p:nvSpPr>
          <p:cNvPr id="4" name="Slide Number Placeholder 3">
            <a:extLst>
              <a:ext uri="{FF2B5EF4-FFF2-40B4-BE49-F238E27FC236}">
                <a16:creationId xmlns:a16="http://schemas.microsoft.com/office/drawing/2014/main" id="{57D7E1B6-5ABB-4490-A7BB-2B72327FD84A}"/>
              </a:ext>
            </a:extLst>
          </p:cNvPr>
          <p:cNvSpPr>
            <a:spLocks noGrp="1"/>
          </p:cNvSpPr>
          <p:nvPr>
            <p:ph type="sldNum" sz="quarter" idx="12"/>
          </p:nvPr>
        </p:nvSpPr>
        <p:spPr/>
        <p:txBody>
          <a:bodyPr/>
          <a:lstStyle/>
          <a:p>
            <a:fld id="{A2498831-1334-B24C-AF1D-30D4CD40B232}" type="slidenum">
              <a:rPr lang="pl-PL" smtClean="0"/>
              <a:t>4</a:t>
            </a:fld>
            <a:endParaRPr lang="pl-PL"/>
          </a:p>
        </p:txBody>
      </p:sp>
      <p:sp>
        <p:nvSpPr>
          <p:cNvPr id="5" name="Title 4">
            <a:extLst>
              <a:ext uri="{FF2B5EF4-FFF2-40B4-BE49-F238E27FC236}">
                <a16:creationId xmlns:a16="http://schemas.microsoft.com/office/drawing/2014/main" id="{B91C7BF4-F322-409F-815D-D86F374356E5}"/>
              </a:ext>
            </a:extLst>
          </p:cNvPr>
          <p:cNvSpPr>
            <a:spLocks noGrp="1"/>
          </p:cNvSpPr>
          <p:nvPr>
            <p:ph type="title"/>
          </p:nvPr>
        </p:nvSpPr>
        <p:spPr>
          <a:xfrm>
            <a:off x="831850" y="442913"/>
            <a:ext cx="10515600" cy="546988"/>
          </a:xfrm>
        </p:spPr>
        <p:txBody>
          <a:bodyPr>
            <a:normAutofit/>
          </a:bodyPr>
          <a:lstStyle/>
          <a:p>
            <a:r>
              <a:rPr lang="en-GB" sz="28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en-US" sz="2800" dirty="0">
              <a:solidFill>
                <a:schemeClr val="accent4"/>
              </a:solidFill>
            </a:endParaRPr>
          </a:p>
        </p:txBody>
      </p:sp>
      <p:sp>
        <p:nvSpPr>
          <p:cNvPr id="6" name="TextBox 5">
            <a:extLst>
              <a:ext uri="{FF2B5EF4-FFF2-40B4-BE49-F238E27FC236}">
                <a16:creationId xmlns:a16="http://schemas.microsoft.com/office/drawing/2014/main" id="{AF8B830E-B9B5-4667-9CE2-3948359974C4}"/>
              </a:ext>
            </a:extLst>
          </p:cNvPr>
          <p:cNvSpPr txBox="1"/>
          <p:nvPr/>
        </p:nvSpPr>
        <p:spPr>
          <a:xfrm>
            <a:off x="662730" y="1988191"/>
            <a:ext cx="2994870" cy="369332"/>
          </a:xfrm>
          <a:prstGeom prst="rect">
            <a:avLst/>
          </a:prstGeom>
          <a:noFill/>
        </p:spPr>
        <p:txBody>
          <a:bodyPr wrap="square" rtlCol="0">
            <a:spAutoFit/>
          </a:bodyPr>
          <a:lstStyle/>
          <a:p>
            <a:r>
              <a:rPr lang="en-US" dirty="0"/>
              <a:t>Agenda:</a:t>
            </a:r>
          </a:p>
        </p:txBody>
      </p:sp>
      <p:sp>
        <p:nvSpPr>
          <p:cNvPr id="7" name="Rectangle: Rounded Corners 6">
            <a:extLst>
              <a:ext uri="{FF2B5EF4-FFF2-40B4-BE49-F238E27FC236}">
                <a16:creationId xmlns:a16="http://schemas.microsoft.com/office/drawing/2014/main" id="{115B1607-58D0-454C-A05F-04A5CDF1666C}"/>
              </a:ext>
            </a:extLst>
          </p:cNvPr>
          <p:cNvSpPr/>
          <p:nvPr/>
        </p:nvSpPr>
        <p:spPr>
          <a:xfrm>
            <a:off x="5463328" y="1988191"/>
            <a:ext cx="1568741" cy="763398"/>
          </a:xfrm>
          <a:prstGeom prst="roundRect">
            <a:avLst/>
          </a:prstGeom>
          <a:solidFill>
            <a:srgbClr val="A0C4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Online Status commands</a:t>
            </a:r>
          </a:p>
          <a:p>
            <a:pPr algn="ctr"/>
            <a:r>
              <a:rPr lang="en-US" sz="1400" dirty="0">
                <a:solidFill>
                  <a:schemeClr val="tx1"/>
                </a:solidFill>
              </a:rPr>
              <a:t>MQExplorer</a:t>
            </a:r>
          </a:p>
        </p:txBody>
      </p:sp>
      <p:sp>
        <p:nvSpPr>
          <p:cNvPr id="12" name="Oval 11">
            <a:extLst>
              <a:ext uri="{FF2B5EF4-FFF2-40B4-BE49-F238E27FC236}">
                <a16:creationId xmlns:a16="http://schemas.microsoft.com/office/drawing/2014/main" id="{F4E9B1D7-D05C-4921-B4BC-8947FA743E26}"/>
              </a:ext>
            </a:extLst>
          </p:cNvPr>
          <p:cNvSpPr/>
          <p:nvPr/>
        </p:nvSpPr>
        <p:spPr>
          <a:xfrm>
            <a:off x="5519955" y="3495944"/>
            <a:ext cx="1455489" cy="92278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Queue</a:t>
            </a:r>
          </a:p>
          <a:p>
            <a:pPr algn="ctr"/>
            <a:r>
              <a:rPr lang="en-US" dirty="0"/>
              <a:t>Manager</a:t>
            </a:r>
          </a:p>
        </p:txBody>
      </p:sp>
      <p:sp>
        <p:nvSpPr>
          <p:cNvPr id="13" name="Rectangle: Rounded Corners 12">
            <a:extLst>
              <a:ext uri="{FF2B5EF4-FFF2-40B4-BE49-F238E27FC236}">
                <a16:creationId xmlns:a16="http://schemas.microsoft.com/office/drawing/2014/main" id="{D854A8E6-1D99-46A4-99C4-73369F9C431C}"/>
              </a:ext>
            </a:extLst>
          </p:cNvPr>
          <p:cNvSpPr/>
          <p:nvPr/>
        </p:nvSpPr>
        <p:spPr>
          <a:xfrm>
            <a:off x="2963266" y="3145173"/>
            <a:ext cx="1568741" cy="763398"/>
          </a:xfrm>
          <a:prstGeom prst="roundRect">
            <a:avLst/>
          </a:prstGeom>
          <a:solidFill>
            <a:srgbClr val="A0C4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AMQSRUA</a:t>
            </a:r>
          </a:p>
        </p:txBody>
      </p:sp>
      <p:sp>
        <p:nvSpPr>
          <p:cNvPr id="14" name="Rectangle: Rounded Corners 13">
            <a:extLst>
              <a:ext uri="{FF2B5EF4-FFF2-40B4-BE49-F238E27FC236}">
                <a16:creationId xmlns:a16="http://schemas.microsoft.com/office/drawing/2014/main" id="{A70CA499-787A-44CD-A581-FA6DB0F7CD26}"/>
              </a:ext>
            </a:extLst>
          </p:cNvPr>
          <p:cNvSpPr/>
          <p:nvPr/>
        </p:nvSpPr>
        <p:spPr>
          <a:xfrm>
            <a:off x="7179021" y="5077574"/>
            <a:ext cx="1568741" cy="763398"/>
          </a:xfrm>
          <a:prstGeom prst="roundRect">
            <a:avLst/>
          </a:prstGeom>
          <a:solidFill>
            <a:srgbClr val="A0C4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Offline</a:t>
            </a:r>
          </a:p>
          <a:p>
            <a:pPr algn="ctr"/>
            <a:r>
              <a:rPr lang="en-US" sz="1400" dirty="0">
                <a:solidFill>
                  <a:schemeClr val="tx1"/>
                </a:solidFill>
              </a:rPr>
              <a:t>Account and Statistics</a:t>
            </a:r>
          </a:p>
        </p:txBody>
      </p:sp>
      <p:sp>
        <p:nvSpPr>
          <p:cNvPr id="15" name="Rectangle: Rounded Corners 14">
            <a:extLst>
              <a:ext uri="{FF2B5EF4-FFF2-40B4-BE49-F238E27FC236}">
                <a16:creationId xmlns:a16="http://schemas.microsoft.com/office/drawing/2014/main" id="{5231BCA8-6E9D-4365-96BE-FA613201AF06}"/>
              </a:ext>
            </a:extLst>
          </p:cNvPr>
          <p:cNvSpPr/>
          <p:nvPr/>
        </p:nvSpPr>
        <p:spPr>
          <a:xfrm>
            <a:off x="7759815" y="3147926"/>
            <a:ext cx="1568741" cy="763398"/>
          </a:xfrm>
          <a:prstGeom prst="roundRect">
            <a:avLst/>
          </a:prstGeom>
          <a:solidFill>
            <a:srgbClr val="A0C4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Event Messages</a:t>
            </a:r>
          </a:p>
        </p:txBody>
      </p:sp>
      <p:sp>
        <p:nvSpPr>
          <p:cNvPr id="16" name="Rectangle: Rounded Corners 15">
            <a:extLst>
              <a:ext uri="{FF2B5EF4-FFF2-40B4-BE49-F238E27FC236}">
                <a16:creationId xmlns:a16="http://schemas.microsoft.com/office/drawing/2014/main" id="{59F611F7-51DB-4CF5-BFB8-5FE78279302E}"/>
              </a:ext>
            </a:extLst>
          </p:cNvPr>
          <p:cNvSpPr/>
          <p:nvPr/>
        </p:nvSpPr>
        <p:spPr>
          <a:xfrm>
            <a:off x="3485233" y="5077574"/>
            <a:ext cx="1651568" cy="763398"/>
          </a:xfrm>
          <a:prstGeom prst="roundRect">
            <a:avLst/>
          </a:prstGeom>
          <a:solidFill>
            <a:srgbClr val="A0C4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MQConsole</a:t>
            </a:r>
            <a:endParaRPr lang="en-US" sz="1400" dirty="0">
              <a:solidFill>
                <a:schemeClr val="tx1"/>
              </a:solidFill>
            </a:endParaRPr>
          </a:p>
          <a:p>
            <a:pPr algn="ctr"/>
            <a:r>
              <a:rPr lang="en-US" sz="1400" dirty="0">
                <a:solidFill>
                  <a:schemeClr val="tx1"/>
                </a:solidFill>
              </a:rPr>
              <a:t>(Monitor </a:t>
            </a:r>
            <a:r>
              <a:rPr lang="en-US" sz="1400" dirty="0" err="1">
                <a:solidFill>
                  <a:schemeClr val="tx1"/>
                </a:solidFill>
              </a:rPr>
              <a:t>MQAppliance</a:t>
            </a:r>
            <a:r>
              <a:rPr lang="en-US" sz="1400" dirty="0">
                <a:solidFill>
                  <a:schemeClr val="tx1"/>
                </a:solidFill>
              </a:rPr>
              <a:t>)</a:t>
            </a:r>
          </a:p>
        </p:txBody>
      </p:sp>
      <p:cxnSp>
        <p:nvCxnSpPr>
          <p:cNvPr id="18" name="Straight Arrow Connector 17">
            <a:extLst>
              <a:ext uri="{FF2B5EF4-FFF2-40B4-BE49-F238E27FC236}">
                <a16:creationId xmlns:a16="http://schemas.microsoft.com/office/drawing/2014/main" id="{4BB9B3F8-277C-4B58-AD34-113C74378CBF}"/>
              </a:ext>
            </a:extLst>
          </p:cNvPr>
          <p:cNvCxnSpPr>
            <a:stCxn id="12" idx="2"/>
            <a:endCxn id="13" idx="3"/>
          </p:cNvCxnSpPr>
          <p:nvPr/>
        </p:nvCxnSpPr>
        <p:spPr>
          <a:xfrm flipH="1" flipV="1">
            <a:off x="4532007" y="3526872"/>
            <a:ext cx="987948" cy="430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E19D9B6-13F6-495F-B6B0-6DE5D3146327}"/>
              </a:ext>
            </a:extLst>
          </p:cNvPr>
          <p:cNvCxnSpPr>
            <a:stCxn id="12" idx="0"/>
            <a:endCxn id="7" idx="2"/>
          </p:cNvCxnSpPr>
          <p:nvPr/>
        </p:nvCxnSpPr>
        <p:spPr>
          <a:xfrm flipH="1" flipV="1">
            <a:off x="6247699" y="2751589"/>
            <a:ext cx="1" cy="7443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1D1725E-BBA8-4CC3-9089-CAB18B362FF6}"/>
              </a:ext>
            </a:extLst>
          </p:cNvPr>
          <p:cNvCxnSpPr>
            <a:stCxn id="12" idx="6"/>
            <a:endCxn id="15" idx="1"/>
          </p:cNvCxnSpPr>
          <p:nvPr/>
        </p:nvCxnSpPr>
        <p:spPr>
          <a:xfrm flipV="1">
            <a:off x="6975444" y="3529625"/>
            <a:ext cx="784371" cy="427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8788959-3FAD-4AD8-9173-80F1060F80C6}"/>
              </a:ext>
            </a:extLst>
          </p:cNvPr>
          <p:cNvCxnSpPr>
            <a:cxnSpLocks/>
            <a:stCxn id="12" idx="3"/>
            <a:endCxn id="16" idx="0"/>
          </p:cNvCxnSpPr>
          <p:nvPr/>
        </p:nvCxnSpPr>
        <p:spPr>
          <a:xfrm flipH="1">
            <a:off x="4311017" y="4283594"/>
            <a:ext cx="1422089" cy="793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20A86C3-4483-4B43-A9AA-9BE1897DA4CE}"/>
              </a:ext>
            </a:extLst>
          </p:cNvPr>
          <p:cNvCxnSpPr>
            <a:cxnSpLocks/>
            <a:stCxn id="12" idx="5"/>
            <a:endCxn id="14" idx="0"/>
          </p:cNvCxnSpPr>
          <p:nvPr/>
        </p:nvCxnSpPr>
        <p:spPr>
          <a:xfrm>
            <a:off x="6762293" y="4283594"/>
            <a:ext cx="1201099" cy="793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1605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4CD551-DFC9-4A6E-ACE4-C99A871F0845}"/>
              </a:ext>
            </a:extLst>
          </p:cNvPr>
          <p:cNvSpPr>
            <a:spLocks noGrp="1"/>
          </p:cNvSpPr>
          <p:nvPr>
            <p:ph type="body" idx="1"/>
          </p:nvPr>
        </p:nvSpPr>
        <p:spPr>
          <a:xfrm>
            <a:off x="831850" y="2152651"/>
            <a:ext cx="5075174" cy="3419474"/>
          </a:xfrm>
        </p:spPr>
        <p:txBody>
          <a:bodyPr/>
          <a:lstStyle/>
          <a:p>
            <a:r>
              <a:rPr lang="en-US" b="1" dirty="0">
                <a:solidFill>
                  <a:srgbClr val="0070C0"/>
                </a:solidFill>
              </a:rPr>
              <a:t>On-line status commands</a:t>
            </a:r>
          </a:p>
          <a:p>
            <a:pPr marL="342900" indent="-342900">
              <a:buFont typeface="Arial" panose="020B0604020202020204" pitchFamily="34" charset="0"/>
              <a:buChar char="•"/>
            </a:pPr>
            <a:r>
              <a:rPr lang="fr-FR" dirty="0" err="1"/>
              <a:t>Available</a:t>
            </a:r>
            <a:r>
              <a:rPr lang="fr-FR" dirty="0"/>
              <a:t> via </a:t>
            </a:r>
          </a:p>
          <a:p>
            <a:pPr marL="800100" lvl="1" indent="-342900">
              <a:buFont typeface="Wingdings" panose="05000000000000000000" pitchFamily="2" charset="2"/>
              <a:buChar char="v"/>
            </a:pPr>
            <a:r>
              <a:rPr lang="fr-FR" dirty="0">
                <a:solidFill>
                  <a:schemeClr val="tx1"/>
                </a:solidFill>
              </a:rPr>
              <a:t>MQSC commands </a:t>
            </a:r>
          </a:p>
          <a:p>
            <a:pPr marL="800100" lvl="1" indent="-342900">
              <a:buFont typeface="Wingdings" panose="05000000000000000000" pitchFamily="2" charset="2"/>
              <a:buChar char="v"/>
            </a:pPr>
            <a:r>
              <a:rPr lang="fr-FR" dirty="0">
                <a:solidFill>
                  <a:schemeClr val="tx1"/>
                </a:solidFill>
              </a:rPr>
              <a:t>Programmable Command Format (PCF) </a:t>
            </a:r>
          </a:p>
          <a:p>
            <a:pPr marL="800100" lvl="1" indent="-342900">
              <a:buFont typeface="Wingdings" panose="05000000000000000000" pitchFamily="2" charset="2"/>
              <a:buChar char="v"/>
            </a:pPr>
            <a:r>
              <a:rPr lang="fr-FR" dirty="0">
                <a:solidFill>
                  <a:schemeClr val="tx1"/>
                </a:solidFill>
              </a:rPr>
              <a:t>MQ Explorer GUI </a:t>
            </a:r>
            <a:endParaRPr lang="en-US" b="1" dirty="0">
              <a:solidFill>
                <a:schemeClr val="tx1"/>
              </a:solidFill>
            </a:endParaRPr>
          </a:p>
        </p:txBody>
      </p:sp>
      <p:sp>
        <p:nvSpPr>
          <p:cNvPr id="3" name="Date Placeholder 2">
            <a:extLst>
              <a:ext uri="{FF2B5EF4-FFF2-40B4-BE49-F238E27FC236}">
                <a16:creationId xmlns:a16="http://schemas.microsoft.com/office/drawing/2014/main" id="{2D291AE2-D089-4B8A-B6FA-46D92FBB8090}"/>
              </a:ext>
            </a:extLst>
          </p:cNvPr>
          <p:cNvSpPr>
            <a:spLocks noGrp="1"/>
          </p:cNvSpPr>
          <p:nvPr>
            <p:ph type="dt" sz="half" idx="10"/>
          </p:nvPr>
        </p:nvSpPr>
        <p:spPr/>
        <p:txBody>
          <a:bodyPr/>
          <a:lstStyle/>
          <a:p>
            <a:fld id="{087A5CAE-98D8-475E-9E3F-109BFC5F95E5}" type="datetime1">
              <a:rPr lang="en-US" smtClean="0"/>
              <a:t>10/6/2022</a:t>
            </a:fld>
            <a:endParaRPr lang="pl-PL"/>
          </a:p>
        </p:txBody>
      </p:sp>
      <p:sp>
        <p:nvSpPr>
          <p:cNvPr id="4" name="Slide Number Placeholder 3">
            <a:extLst>
              <a:ext uri="{FF2B5EF4-FFF2-40B4-BE49-F238E27FC236}">
                <a16:creationId xmlns:a16="http://schemas.microsoft.com/office/drawing/2014/main" id="{99F70C21-B22C-482F-A7CE-67C5EDC5892B}"/>
              </a:ext>
            </a:extLst>
          </p:cNvPr>
          <p:cNvSpPr>
            <a:spLocks noGrp="1"/>
          </p:cNvSpPr>
          <p:nvPr>
            <p:ph type="sldNum" sz="quarter" idx="12"/>
          </p:nvPr>
        </p:nvSpPr>
        <p:spPr/>
        <p:txBody>
          <a:bodyPr/>
          <a:lstStyle/>
          <a:p>
            <a:fld id="{A2498831-1334-B24C-AF1D-30D4CD40B232}" type="slidenum">
              <a:rPr lang="pl-PL" smtClean="0"/>
              <a:t>5</a:t>
            </a:fld>
            <a:endParaRPr lang="pl-PL"/>
          </a:p>
        </p:txBody>
      </p:sp>
      <p:sp>
        <p:nvSpPr>
          <p:cNvPr id="5" name="Title 4">
            <a:extLst>
              <a:ext uri="{FF2B5EF4-FFF2-40B4-BE49-F238E27FC236}">
                <a16:creationId xmlns:a16="http://schemas.microsoft.com/office/drawing/2014/main" id="{8FFBC101-7011-4591-BD40-3A8A97F84D00}"/>
              </a:ext>
            </a:extLst>
          </p:cNvPr>
          <p:cNvSpPr>
            <a:spLocks noGrp="1"/>
          </p:cNvSpPr>
          <p:nvPr>
            <p:ph type="title"/>
          </p:nvPr>
        </p:nvSpPr>
        <p:spPr>
          <a:xfrm>
            <a:off x="831850" y="442913"/>
            <a:ext cx="10515600" cy="544639"/>
          </a:xfrm>
        </p:spPr>
        <p:txBody>
          <a:bodyPr>
            <a:normAutofit/>
          </a:bodyPr>
          <a:lstStyle/>
          <a:p>
            <a:r>
              <a:rPr lang="en-GB" sz="28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en-US" sz="2800" dirty="0"/>
          </a:p>
        </p:txBody>
      </p:sp>
      <p:sp>
        <p:nvSpPr>
          <p:cNvPr id="6" name="Text Placeholder 1">
            <a:extLst>
              <a:ext uri="{FF2B5EF4-FFF2-40B4-BE49-F238E27FC236}">
                <a16:creationId xmlns:a16="http://schemas.microsoft.com/office/drawing/2014/main" id="{DCFE9CDD-3BD7-4259-9FFB-A35EFA51C677}"/>
              </a:ext>
            </a:extLst>
          </p:cNvPr>
          <p:cNvSpPr txBox="1">
            <a:spLocks/>
          </p:cNvSpPr>
          <p:nvPr/>
        </p:nvSpPr>
        <p:spPr>
          <a:xfrm>
            <a:off x="6272276" y="2152651"/>
            <a:ext cx="5075174" cy="341947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IBM Plex Sans" panose="020B0503050203000203"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IBM Plex Sans" panose="020B0503050203000203"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IBM Plex Sans" panose="020B0503050203000203"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IBM Plex Sans" panose="020B0503050203000203"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IBM Plex Sans" panose="020B0503050203000203" pitchFamily="34"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b="1" dirty="0"/>
              <a:t>Queue Manager</a:t>
            </a:r>
          </a:p>
          <a:p>
            <a:pPr marL="342900" indent="-342900">
              <a:buFont typeface="Arial" panose="020B0604020202020204" pitchFamily="34" charset="0"/>
              <a:buChar char="•"/>
            </a:pPr>
            <a:r>
              <a:rPr lang="en-US" b="1" dirty="0"/>
              <a:t>Resources</a:t>
            </a:r>
            <a:r>
              <a:rPr lang="en-US" dirty="0"/>
              <a:t> </a:t>
            </a:r>
          </a:p>
          <a:p>
            <a:pPr marL="800100" lvl="1" indent="-342900">
              <a:buFont typeface="Wingdings" panose="05000000000000000000" pitchFamily="2" charset="2"/>
              <a:buChar char="Ø"/>
            </a:pPr>
            <a:r>
              <a:rPr lang="en-US" dirty="0">
                <a:solidFill>
                  <a:schemeClr val="tx1"/>
                </a:solidFill>
              </a:rPr>
              <a:t>Queues</a:t>
            </a:r>
          </a:p>
          <a:p>
            <a:pPr marL="800100" lvl="1" indent="-342900">
              <a:buFont typeface="Wingdings" panose="05000000000000000000" pitchFamily="2" charset="2"/>
              <a:buChar char="Ø"/>
            </a:pPr>
            <a:r>
              <a:rPr lang="en-US" dirty="0">
                <a:solidFill>
                  <a:schemeClr val="tx1"/>
                </a:solidFill>
              </a:rPr>
              <a:t>Channels</a:t>
            </a:r>
          </a:p>
          <a:p>
            <a:pPr marL="800100" lvl="1" indent="-342900">
              <a:buFont typeface="Wingdings" panose="05000000000000000000" pitchFamily="2" charset="2"/>
              <a:buChar char="Ø"/>
            </a:pPr>
            <a:r>
              <a:rPr lang="en-US" dirty="0">
                <a:solidFill>
                  <a:schemeClr val="tx1"/>
                </a:solidFill>
              </a:rPr>
              <a:t>Topics</a:t>
            </a:r>
          </a:p>
          <a:p>
            <a:pPr marL="342900" indent="-342900">
              <a:buFont typeface="Arial" panose="020B0604020202020204" pitchFamily="34" charset="0"/>
              <a:buChar char="•"/>
            </a:pPr>
            <a:r>
              <a:rPr lang="en-US" b="1" dirty="0"/>
              <a:t>Applications</a:t>
            </a:r>
          </a:p>
          <a:p>
            <a:pPr marL="800100" lvl="1" indent="-342900">
              <a:buFont typeface="Wingdings" panose="05000000000000000000" pitchFamily="2" charset="2"/>
              <a:buChar char="Ø"/>
            </a:pPr>
            <a:r>
              <a:rPr lang="en-US" dirty="0">
                <a:solidFill>
                  <a:schemeClr val="tx1"/>
                </a:solidFill>
              </a:rPr>
              <a:t>Connections</a:t>
            </a:r>
          </a:p>
          <a:p>
            <a:pPr marL="800100" lvl="1" indent="-342900">
              <a:buFont typeface="Wingdings" panose="05000000000000000000" pitchFamily="2" charset="2"/>
              <a:buChar char="Ø"/>
            </a:pPr>
            <a:r>
              <a:rPr lang="en-US" dirty="0">
                <a:solidFill>
                  <a:schemeClr val="tx1"/>
                </a:solidFill>
              </a:rPr>
              <a:t>Handles</a:t>
            </a:r>
          </a:p>
          <a:p>
            <a:pPr marL="800100" lvl="1" indent="-342900">
              <a:buFont typeface="Wingdings" panose="05000000000000000000" pitchFamily="2" charset="2"/>
              <a:buChar char="Ø"/>
            </a:pPr>
            <a:r>
              <a:rPr lang="en-US" dirty="0">
                <a:solidFill>
                  <a:schemeClr val="tx1"/>
                </a:solidFill>
              </a:rPr>
              <a:t>Subscriptions</a:t>
            </a:r>
            <a:endParaRPr lang="en-US" b="1" dirty="0">
              <a:solidFill>
                <a:schemeClr val="tx1"/>
              </a:solidFill>
            </a:endParaRPr>
          </a:p>
        </p:txBody>
      </p:sp>
    </p:spTree>
    <p:extLst>
      <p:ext uri="{BB962C8B-B14F-4D97-AF65-F5344CB8AC3E}">
        <p14:creationId xmlns:p14="http://schemas.microsoft.com/office/powerpoint/2010/main" val="1499634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5DF180-3B70-4905-B00D-93C228CD89DE}"/>
              </a:ext>
            </a:extLst>
          </p:cNvPr>
          <p:cNvSpPr>
            <a:spLocks noGrp="1"/>
          </p:cNvSpPr>
          <p:nvPr>
            <p:ph type="body" idx="1"/>
          </p:nvPr>
        </p:nvSpPr>
        <p:spPr>
          <a:xfrm>
            <a:off x="466090" y="2052066"/>
            <a:ext cx="4636262" cy="4010405"/>
          </a:xfrm>
        </p:spPr>
        <p:txBody>
          <a:bodyPr>
            <a:normAutofit/>
          </a:bodyPr>
          <a:lstStyle/>
          <a:p>
            <a:r>
              <a:rPr lang="en-US" sz="2000" dirty="0"/>
              <a:t>“Is the queue manager alive” ? </a:t>
            </a:r>
          </a:p>
          <a:p>
            <a:pPr marL="342900" indent="-342900">
              <a:buFont typeface="Arial" panose="020B0604020202020204" pitchFamily="34" charset="0"/>
              <a:buChar char="•"/>
            </a:pPr>
            <a:r>
              <a:rPr lang="en-US" sz="2000" b="1" dirty="0"/>
              <a:t>Control Command</a:t>
            </a:r>
          </a:p>
          <a:p>
            <a:pPr marL="800100" lvl="1" indent="-342900">
              <a:buFont typeface="Wingdings" panose="05000000000000000000" pitchFamily="2" charset="2"/>
              <a:buChar char="Ø"/>
            </a:pPr>
            <a:r>
              <a:rPr lang="en-US" sz="1600" dirty="0" err="1">
                <a:solidFill>
                  <a:schemeClr val="tx1"/>
                </a:solidFill>
              </a:rPr>
              <a:t>dspmq</a:t>
            </a:r>
            <a:r>
              <a:rPr lang="en-US" sz="1600" dirty="0">
                <a:solidFill>
                  <a:schemeClr val="tx1"/>
                </a:solidFill>
              </a:rPr>
              <a:t> </a:t>
            </a:r>
          </a:p>
          <a:p>
            <a:pPr marL="342900" indent="-342900">
              <a:buFont typeface="Arial" panose="020B0604020202020204" pitchFamily="34" charset="0"/>
              <a:buChar char="•"/>
            </a:pPr>
            <a:r>
              <a:rPr lang="en-US" sz="2000" b="1" dirty="0"/>
              <a:t>MQSC Commands</a:t>
            </a:r>
          </a:p>
          <a:p>
            <a:pPr marL="800100" lvl="1" indent="-342900">
              <a:buFont typeface="Arial" panose="020B0604020202020204" pitchFamily="34" charset="0"/>
              <a:buChar char="•"/>
            </a:pPr>
            <a:r>
              <a:rPr lang="en-US" sz="1600" dirty="0">
                <a:solidFill>
                  <a:schemeClr val="tx1"/>
                </a:solidFill>
              </a:rPr>
              <a:t>ping qmgr</a:t>
            </a:r>
          </a:p>
          <a:p>
            <a:pPr marL="1257300" lvl="2" indent="-342900">
              <a:buFont typeface="Arial" panose="020B0604020202020204" pitchFamily="34" charset="0"/>
              <a:buChar char="•"/>
            </a:pPr>
            <a:r>
              <a:rPr lang="en-US" dirty="0">
                <a:solidFill>
                  <a:schemeClr val="tx1"/>
                </a:solidFill>
              </a:rPr>
              <a:t>Test if QMGR is responsive to commands </a:t>
            </a:r>
          </a:p>
          <a:p>
            <a:pPr marL="342900" indent="-342900">
              <a:buFont typeface="Arial" panose="020B0604020202020204" pitchFamily="34" charset="0"/>
              <a:buChar char="•"/>
            </a:pPr>
            <a:r>
              <a:rPr lang="en-US" sz="2000" b="1" dirty="0"/>
              <a:t>Display </a:t>
            </a:r>
            <a:r>
              <a:rPr lang="en-US" sz="2000" b="1" dirty="0" err="1"/>
              <a:t>qmstatus</a:t>
            </a:r>
            <a:r>
              <a:rPr lang="en-US" sz="2000" b="1" dirty="0"/>
              <a:t> all </a:t>
            </a:r>
          </a:p>
          <a:p>
            <a:pPr marL="800100" lvl="1" indent="-342900">
              <a:buFont typeface="Arial" panose="020B0604020202020204" pitchFamily="34" charset="0"/>
              <a:buChar char="•"/>
            </a:pPr>
            <a:r>
              <a:rPr lang="en-US" sz="1600" dirty="0">
                <a:solidFill>
                  <a:schemeClr val="tx1"/>
                </a:solidFill>
              </a:rPr>
              <a:t>Run-time state of the QMGR</a:t>
            </a:r>
          </a:p>
        </p:txBody>
      </p:sp>
      <p:sp>
        <p:nvSpPr>
          <p:cNvPr id="3" name="Date Placeholder 2">
            <a:extLst>
              <a:ext uri="{FF2B5EF4-FFF2-40B4-BE49-F238E27FC236}">
                <a16:creationId xmlns:a16="http://schemas.microsoft.com/office/drawing/2014/main" id="{2FF03B27-286D-46E7-BA9E-52291879B4BF}"/>
              </a:ext>
            </a:extLst>
          </p:cNvPr>
          <p:cNvSpPr>
            <a:spLocks noGrp="1"/>
          </p:cNvSpPr>
          <p:nvPr>
            <p:ph type="dt" sz="half" idx="10"/>
          </p:nvPr>
        </p:nvSpPr>
        <p:spPr/>
        <p:txBody>
          <a:bodyPr/>
          <a:lstStyle/>
          <a:p>
            <a:fld id="{087A5CAE-98D8-475E-9E3F-109BFC5F95E5}" type="datetime1">
              <a:rPr lang="en-US" smtClean="0"/>
              <a:t>10/6/2022</a:t>
            </a:fld>
            <a:endParaRPr lang="pl-PL"/>
          </a:p>
        </p:txBody>
      </p:sp>
      <p:sp>
        <p:nvSpPr>
          <p:cNvPr id="4" name="Slide Number Placeholder 3">
            <a:extLst>
              <a:ext uri="{FF2B5EF4-FFF2-40B4-BE49-F238E27FC236}">
                <a16:creationId xmlns:a16="http://schemas.microsoft.com/office/drawing/2014/main" id="{46E54A24-3281-449B-B81F-55FDA5813FCC}"/>
              </a:ext>
            </a:extLst>
          </p:cNvPr>
          <p:cNvSpPr>
            <a:spLocks noGrp="1"/>
          </p:cNvSpPr>
          <p:nvPr>
            <p:ph type="sldNum" sz="quarter" idx="12"/>
          </p:nvPr>
        </p:nvSpPr>
        <p:spPr/>
        <p:txBody>
          <a:bodyPr/>
          <a:lstStyle/>
          <a:p>
            <a:fld id="{A2498831-1334-B24C-AF1D-30D4CD40B232}" type="slidenum">
              <a:rPr lang="pl-PL" smtClean="0"/>
              <a:t>6</a:t>
            </a:fld>
            <a:endParaRPr lang="pl-PL"/>
          </a:p>
        </p:txBody>
      </p:sp>
      <p:sp>
        <p:nvSpPr>
          <p:cNvPr id="5" name="Title 4">
            <a:extLst>
              <a:ext uri="{FF2B5EF4-FFF2-40B4-BE49-F238E27FC236}">
                <a16:creationId xmlns:a16="http://schemas.microsoft.com/office/drawing/2014/main" id="{F32DFBCA-A913-43C6-B7C4-3019C6E2B796}"/>
              </a:ext>
            </a:extLst>
          </p:cNvPr>
          <p:cNvSpPr>
            <a:spLocks noGrp="1"/>
          </p:cNvSpPr>
          <p:nvPr>
            <p:ph type="title"/>
          </p:nvPr>
        </p:nvSpPr>
        <p:spPr>
          <a:xfrm>
            <a:off x="831850" y="442913"/>
            <a:ext cx="10515600" cy="489775"/>
          </a:xfrm>
        </p:spPr>
        <p:txBody>
          <a:bodyPr/>
          <a:lstStyle/>
          <a:p>
            <a:r>
              <a:rPr lang="en-GB" sz="28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en-US" dirty="0"/>
          </a:p>
        </p:txBody>
      </p:sp>
      <p:sp>
        <p:nvSpPr>
          <p:cNvPr id="6" name="TextBox 5">
            <a:extLst>
              <a:ext uri="{FF2B5EF4-FFF2-40B4-BE49-F238E27FC236}">
                <a16:creationId xmlns:a16="http://schemas.microsoft.com/office/drawing/2014/main" id="{0CD925A7-CCFB-4A7D-872F-C1EADF99CA7A}"/>
              </a:ext>
            </a:extLst>
          </p:cNvPr>
          <p:cNvSpPr txBox="1"/>
          <p:nvPr/>
        </p:nvSpPr>
        <p:spPr>
          <a:xfrm>
            <a:off x="466090" y="1335024"/>
            <a:ext cx="7086854" cy="461665"/>
          </a:xfrm>
          <a:prstGeom prst="rect">
            <a:avLst/>
          </a:prstGeom>
          <a:noFill/>
        </p:spPr>
        <p:txBody>
          <a:bodyPr wrap="square" rtlCol="0">
            <a:spAutoFit/>
          </a:bodyPr>
          <a:lstStyle/>
          <a:p>
            <a:r>
              <a:rPr lang="en-US" sz="2400" b="1" dirty="0">
                <a:solidFill>
                  <a:srgbClr val="7030A0"/>
                </a:solidFill>
              </a:rPr>
              <a:t>Queue Manager Status Commands</a:t>
            </a:r>
          </a:p>
        </p:txBody>
      </p:sp>
      <p:pic>
        <p:nvPicPr>
          <p:cNvPr id="8" name="Picture 7">
            <a:extLst>
              <a:ext uri="{FF2B5EF4-FFF2-40B4-BE49-F238E27FC236}">
                <a16:creationId xmlns:a16="http://schemas.microsoft.com/office/drawing/2014/main" id="{333E5414-7B91-40DB-A4CF-5BEDE0434B81}"/>
              </a:ext>
            </a:extLst>
          </p:cNvPr>
          <p:cNvPicPr>
            <a:picLocks noChangeAspect="1"/>
          </p:cNvPicPr>
          <p:nvPr/>
        </p:nvPicPr>
        <p:blipFill>
          <a:blip r:embed="rId2"/>
          <a:stretch>
            <a:fillRect/>
          </a:stretch>
        </p:blipFill>
        <p:spPr>
          <a:xfrm>
            <a:off x="5391552" y="1463997"/>
            <a:ext cx="6438095" cy="4123809"/>
          </a:xfrm>
          <a:prstGeom prst="rect">
            <a:avLst/>
          </a:prstGeom>
        </p:spPr>
      </p:pic>
    </p:spTree>
    <p:extLst>
      <p:ext uri="{BB962C8B-B14F-4D97-AF65-F5344CB8AC3E}">
        <p14:creationId xmlns:p14="http://schemas.microsoft.com/office/powerpoint/2010/main" val="133439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C696CF7-0054-4989-A23A-EE0AC8008AAC}"/>
              </a:ext>
            </a:extLst>
          </p:cNvPr>
          <p:cNvSpPr>
            <a:spLocks noGrp="1"/>
          </p:cNvSpPr>
          <p:nvPr>
            <p:ph type="dt" sz="half" idx="10"/>
          </p:nvPr>
        </p:nvSpPr>
        <p:spPr/>
        <p:txBody>
          <a:bodyPr/>
          <a:lstStyle/>
          <a:p>
            <a:fld id="{087A5CAE-98D8-475E-9E3F-109BFC5F95E5}" type="datetime1">
              <a:rPr lang="en-US" smtClean="0"/>
              <a:t>10/6/2022</a:t>
            </a:fld>
            <a:endParaRPr lang="pl-PL"/>
          </a:p>
        </p:txBody>
      </p:sp>
      <p:sp>
        <p:nvSpPr>
          <p:cNvPr id="4" name="Slide Number Placeholder 3">
            <a:extLst>
              <a:ext uri="{FF2B5EF4-FFF2-40B4-BE49-F238E27FC236}">
                <a16:creationId xmlns:a16="http://schemas.microsoft.com/office/drawing/2014/main" id="{F719CF03-15B7-4B08-9A6A-80186A58FD8A}"/>
              </a:ext>
            </a:extLst>
          </p:cNvPr>
          <p:cNvSpPr>
            <a:spLocks noGrp="1"/>
          </p:cNvSpPr>
          <p:nvPr>
            <p:ph type="sldNum" sz="quarter" idx="12"/>
          </p:nvPr>
        </p:nvSpPr>
        <p:spPr/>
        <p:txBody>
          <a:bodyPr/>
          <a:lstStyle/>
          <a:p>
            <a:fld id="{A2498831-1334-B24C-AF1D-30D4CD40B232}" type="slidenum">
              <a:rPr lang="pl-PL" smtClean="0"/>
              <a:t>7</a:t>
            </a:fld>
            <a:endParaRPr lang="pl-PL"/>
          </a:p>
        </p:txBody>
      </p:sp>
      <p:sp>
        <p:nvSpPr>
          <p:cNvPr id="5" name="Title 4">
            <a:extLst>
              <a:ext uri="{FF2B5EF4-FFF2-40B4-BE49-F238E27FC236}">
                <a16:creationId xmlns:a16="http://schemas.microsoft.com/office/drawing/2014/main" id="{9C3B027D-BBF9-4E1D-BC62-969692C3790C}"/>
              </a:ext>
            </a:extLst>
          </p:cNvPr>
          <p:cNvSpPr>
            <a:spLocks noGrp="1"/>
          </p:cNvSpPr>
          <p:nvPr>
            <p:ph type="title"/>
          </p:nvPr>
        </p:nvSpPr>
        <p:spPr>
          <a:xfrm>
            <a:off x="838200" y="342329"/>
            <a:ext cx="10515600" cy="636079"/>
          </a:xfrm>
        </p:spPr>
        <p:txBody>
          <a:bodyPr/>
          <a:lstStyle/>
          <a:p>
            <a:r>
              <a:rPr lang="en-GB" sz="28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en-US" dirty="0"/>
          </a:p>
        </p:txBody>
      </p:sp>
      <p:pic>
        <p:nvPicPr>
          <p:cNvPr id="7" name="Picture 6">
            <a:extLst>
              <a:ext uri="{FF2B5EF4-FFF2-40B4-BE49-F238E27FC236}">
                <a16:creationId xmlns:a16="http://schemas.microsoft.com/office/drawing/2014/main" id="{6CBC9F7A-9ED0-42D3-B066-1894D86E46F2}"/>
              </a:ext>
            </a:extLst>
          </p:cNvPr>
          <p:cNvPicPr>
            <a:picLocks noChangeAspect="1"/>
          </p:cNvPicPr>
          <p:nvPr/>
        </p:nvPicPr>
        <p:blipFill>
          <a:blip r:embed="rId2"/>
          <a:stretch>
            <a:fillRect/>
          </a:stretch>
        </p:blipFill>
        <p:spPr>
          <a:xfrm>
            <a:off x="680225" y="1796689"/>
            <a:ext cx="6063779" cy="4559661"/>
          </a:xfrm>
          <a:prstGeom prst="rect">
            <a:avLst/>
          </a:prstGeom>
        </p:spPr>
      </p:pic>
      <p:sp>
        <p:nvSpPr>
          <p:cNvPr id="8" name="TextBox 7">
            <a:extLst>
              <a:ext uri="{FF2B5EF4-FFF2-40B4-BE49-F238E27FC236}">
                <a16:creationId xmlns:a16="http://schemas.microsoft.com/office/drawing/2014/main" id="{4285F2E3-8364-418C-8477-84DFE411F5A0}"/>
              </a:ext>
            </a:extLst>
          </p:cNvPr>
          <p:cNvSpPr txBox="1"/>
          <p:nvPr/>
        </p:nvSpPr>
        <p:spPr>
          <a:xfrm>
            <a:off x="466090" y="1335024"/>
            <a:ext cx="7086854" cy="461665"/>
          </a:xfrm>
          <a:prstGeom prst="rect">
            <a:avLst/>
          </a:prstGeom>
          <a:noFill/>
        </p:spPr>
        <p:txBody>
          <a:bodyPr wrap="square" rtlCol="0">
            <a:spAutoFit/>
          </a:bodyPr>
          <a:lstStyle/>
          <a:p>
            <a:r>
              <a:rPr lang="en-US" sz="2400" b="1" dirty="0">
                <a:solidFill>
                  <a:srgbClr val="7030A0"/>
                </a:solidFill>
              </a:rPr>
              <a:t>Queue Manager Status MQExplorer</a:t>
            </a:r>
          </a:p>
        </p:txBody>
      </p:sp>
      <p:pic>
        <p:nvPicPr>
          <p:cNvPr id="10" name="Picture 9">
            <a:extLst>
              <a:ext uri="{FF2B5EF4-FFF2-40B4-BE49-F238E27FC236}">
                <a16:creationId xmlns:a16="http://schemas.microsoft.com/office/drawing/2014/main" id="{A38CE829-48EC-4FA0-AEFF-043E5E234F01}"/>
              </a:ext>
            </a:extLst>
          </p:cNvPr>
          <p:cNvPicPr>
            <a:picLocks noChangeAspect="1"/>
          </p:cNvPicPr>
          <p:nvPr/>
        </p:nvPicPr>
        <p:blipFill>
          <a:blip r:embed="rId3"/>
          <a:stretch>
            <a:fillRect/>
          </a:stretch>
        </p:blipFill>
        <p:spPr>
          <a:xfrm>
            <a:off x="6850529" y="2823217"/>
            <a:ext cx="4980952" cy="2238095"/>
          </a:xfrm>
          <a:prstGeom prst="rect">
            <a:avLst/>
          </a:prstGeom>
        </p:spPr>
      </p:pic>
    </p:spTree>
    <p:extLst>
      <p:ext uri="{BB962C8B-B14F-4D97-AF65-F5344CB8AC3E}">
        <p14:creationId xmlns:p14="http://schemas.microsoft.com/office/powerpoint/2010/main" val="3053509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E85356A-7E35-4090-ADF7-9A0165F9A5C7}"/>
              </a:ext>
            </a:extLst>
          </p:cNvPr>
          <p:cNvSpPr/>
          <p:nvPr/>
        </p:nvSpPr>
        <p:spPr>
          <a:xfrm>
            <a:off x="923544" y="5312664"/>
            <a:ext cx="5605272" cy="3599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3210225-5806-4022-8FA9-3B378674C009}"/>
              </a:ext>
            </a:extLst>
          </p:cNvPr>
          <p:cNvSpPr/>
          <p:nvPr/>
        </p:nvSpPr>
        <p:spPr>
          <a:xfrm>
            <a:off x="923544" y="4443984"/>
            <a:ext cx="5605272" cy="58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CB3D5032-9B13-47FC-8202-CBBBD3767331}"/>
              </a:ext>
            </a:extLst>
          </p:cNvPr>
          <p:cNvSpPr>
            <a:spLocks noGrp="1"/>
          </p:cNvSpPr>
          <p:nvPr>
            <p:ph type="body" idx="1"/>
          </p:nvPr>
        </p:nvSpPr>
        <p:spPr>
          <a:xfrm>
            <a:off x="831850" y="2699275"/>
            <a:ext cx="10515600" cy="3419474"/>
          </a:xfrm>
        </p:spPr>
        <p:txBody>
          <a:bodyPr>
            <a:normAutofit fontScale="70000" lnSpcReduction="20000"/>
          </a:bodyPr>
          <a:lstStyle/>
          <a:p>
            <a:r>
              <a:rPr lang="en-US" sz="2300" dirty="0"/>
              <a:t>DIS QSTATUS(BOBBEE_IN) TYPE(QUEUE)</a:t>
            </a:r>
          </a:p>
          <a:p>
            <a:r>
              <a:rPr lang="en-US" sz="2300" dirty="0"/>
              <a:t>     3 : DIS QSTATUS(BOBBEE_IN) TYPE(QUEUE)</a:t>
            </a:r>
          </a:p>
          <a:p>
            <a:r>
              <a:rPr lang="en-US" sz="2300" dirty="0"/>
              <a:t>AMQ8450I: Display queue status details.</a:t>
            </a:r>
          </a:p>
          <a:p>
            <a:r>
              <a:rPr lang="en-US" sz="2300" dirty="0"/>
              <a:t>   QUEUE(BOBBEE_IN)                        TYPE(QUEUE)</a:t>
            </a:r>
          </a:p>
          <a:p>
            <a:r>
              <a:rPr lang="en-US" sz="2300" dirty="0"/>
              <a:t>   CURDEPTH(12)                            CURFSIZE(1)</a:t>
            </a:r>
          </a:p>
          <a:p>
            <a:r>
              <a:rPr lang="en-US" sz="2300" dirty="0"/>
              <a:t>   CURMAXFS(2088960)                       IPPROCS(0)</a:t>
            </a:r>
          </a:p>
          <a:p>
            <a:r>
              <a:rPr lang="en-US" sz="2300" dirty="0"/>
              <a:t>   LGETDATE( )                             LGETTIME( )</a:t>
            </a:r>
          </a:p>
          <a:p>
            <a:r>
              <a:rPr lang="en-US" sz="2300" dirty="0"/>
              <a:t>   LPUTDATE(2022-10-04)                    LPUTTIME(11.15.56)</a:t>
            </a:r>
          </a:p>
          <a:p>
            <a:r>
              <a:rPr lang="en-US" sz="2300" dirty="0"/>
              <a:t>   MEDIALOG( )                             MONQ(MEDIUM)</a:t>
            </a:r>
          </a:p>
          <a:p>
            <a:r>
              <a:rPr lang="en-US" sz="2300" dirty="0"/>
              <a:t>   MSGAGE(135)                             OPPROCS(0)</a:t>
            </a:r>
          </a:p>
          <a:p>
            <a:r>
              <a:rPr lang="en-US" sz="2300" dirty="0"/>
              <a:t>   QTIME( , )                              UNCOM(NO)</a:t>
            </a:r>
          </a:p>
          <a:p>
            <a:endParaRPr lang="en-US" dirty="0"/>
          </a:p>
        </p:txBody>
      </p:sp>
      <p:sp>
        <p:nvSpPr>
          <p:cNvPr id="3" name="Date Placeholder 2">
            <a:extLst>
              <a:ext uri="{FF2B5EF4-FFF2-40B4-BE49-F238E27FC236}">
                <a16:creationId xmlns:a16="http://schemas.microsoft.com/office/drawing/2014/main" id="{D0A9985D-AD91-4B32-8E65-FBDC3E838171}"/>
              </a:ext>
            </a:extLst>
          </p:cNvPr>
          <p:cNvSpPr>
            <a:spLocks noGrp="1"/>
          </p:cNvSpPr>
          <p:nvPr>
            <p:ph type="dt" sz="half" idx="10"/>
          </p:nvPr>
        </p:nvSpPr>
        <p:spPr/>
        <p:txBody>
          <a:bodyPr/>
          <a:lstStyle/>
          <a:p>
            <a:fld id="{087A5CAE-98D8-475E-9E3F-109BFC5F95E5}" type="datetime1">
              <a:rPr lang="en-US" smtClean="0"/>
              <a:t>10/6/2022</a:t>
            </a:fld>
            <a:endParaRPr lang="pl-PL"/>
          </a:p>
        </p:txBody>
      </p:sp>
      <p:sp>
        <p:nvSpPr>
          <p:cNvPr id="4" name="Slide Number Placeholder 3">
            <a:extLst>
              <a:ext uri="{FF2B5EF4-FFF2-40B4-BE49-F238E27FC236}">
                <a16:creationId xmlns:a16="http://schemas.microsoft.com/office/drawing/2014/main" id="{7664B18C-222C-4708-B617-F1D01C1940D8}"/>
              </a:ext>
            </a:extLst>
          </p:cNvPr>
          <p:cNvSpPr>
            <a:spLocks noGrp="1"/>
          </p:cNvSpPr>
          <p:nvPr>
            <p:ph type="sldNum" sz="quarter" idx="12"/>
          </p:nvPr>
        </p:nvSpPr>
        <p:spPr/>
        <p:txBody>
          <a:bodyPr/>
          <a:lstStyle/>
          <a:p>
            <a:fld id="{A2498831-1334-B24C-AF1D-30D4CD40B232}" type="slidenum">
              <a:rPr lang="pl-PL" smtClean="0"/>
              <a:t>8</a:t>
            </a:fld>
            <a:endParaRPr lang="pl-PL"/>
          </a:p>
        </p:txBody>
      </p:sp>
      <p:sp>
        <p:nvSpPr>
          <p:cNvPr id="6" name="Title 4">
            <a:extLst>
              <a:ext uri="{FF2B5EF4-FFF2-40B4-BE49-F238E27FC236}">
                <a16:creationId xmlns:a16="http://schemas.microsoft.com/office/drawing/2014/main" id="{E8BE9F15-66BC-4BE3-B8D3-146A3B08FFC8}"/>
              </a:ext>
            </a:extLst>
          </p:cNvPr>
          <p:cNvSpPr>
            <a:spLocks noGrp="1"/>
          </p:cNvSpPr>
          <p:nvPr>
            <p:ph type="title"/>
          </p:nvPr>
        </p:nvSpPr>
        <p:spPr>
          <a:xfrm>
            <a:off x="831850" y="442913"/>
            <a:ext cx="10515600" cy="489775"/>
          </a:xfrm>
        </p:spPr>
        <p:txBody>
          <a:bodyPr/>
          <a:lstStyle/>
          <a:p>
            <a:r>
              <a:rPr lang="en-GB" sz="28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en-US" dirty="0"/>
          </a:p>
        </p:txBody>
      </p:sp>
      <p:sp>
        <p:nvSpPr>
          <p:cNvPr id="7" name="TextBox 6">
            <a:extLst>
              <a:ext uri="{FF2B5EF4-FFF2-40B4-BE49-F238E27FC236}">
                <a16:creationId xmlns:a16="http://schemas.microsoft.com/office/drawing/2014/main" id="{D63EE536-A08C-4705-9FED-BC68D1929CD3}"/>
              </a:ext>
            </a:extLst>
          </p:cNvPr>
          <p:cNvSpPr txBox="1"/>
          <p:nvPr/>
        </p:nvSpPr>
        <p:spPr>
          <a:xfrm>
            <a:off x="831850" y="1200637"/>
            <a:ext cx="4782566" cy="461665"/>
          </a:xfrm>
          <a:prstGeom prst="rect">
            <a:avLst/>
          </a:prstGeom>
          <a:noFill/>
        </p:spPr>
        <p:txBody>
          <a:bodyPr wrap="square" rtlCol="0">
            <a:spAutoFit/>
          </a:bodyPr>
          <a:lstStyle/>
          <a:p>
            <a:r>
              <a:rPr lang="en-US" sz="2400" b="1" dirty="0">
                <a:solidFill>
                  <a:srgbClr val="7030A0"/>
                </a:solidFill>
              </a:rPr>
              <a:t>Queue Status</a:t>
            </a:r>
          </a:p>
        </p:txBody>
      </p:sp>
      <p:sp>
        <p:nvSpPr>
          <p:cNvPr id="8" name="TextBox 7">
            <a:extLst>
              <a:ext uri="{FF2B5EF4-FFF2-40B4-BE49-F238E27FC236}">
                <a16:creationId xmlns:a16="http://schemas.microsoft.com/office/drawing/2014/main" id="{FFD660AE-28C0-4AE2-9FDC-6CD8535A3711}"/>
              </a:ext>
            </a:extLst>
          </p:cNvPr>
          <p:cNvSpPr txBox="1"/>
          <p:nvPr/>
        </p:nvSpPr>
        <p:spPr>
          <a:xfrm>
            <a:off x="831850" y="1686052"/>
            <a:ext cx="4782566" cy="369332"/>
          </a:xfrm>
          <a:prstGeom prst="rect">
            <a:avLst/>
          </a:prstGeom>
          <a:noFill/>
        </p:spPr>
        <p:txBody>
          <a:bodyPr wrap="square" rtlCol="0">
            <a:spAutoFit/>
          </a:bodyPr>
          <a:lstStyle/>
          <a:p>
            <a:r>
              <a:rPr lang="en-US" b="1" dirty="0">
                <a:solidFill>
                  <a:srgbClr val="7030A0"/>
                </a:solidFill>
              </a:rPr>
              <a:t>DISPLAY QSTATUS TYPE(QUEUE) command</a:t>
            </a:r>
          </a:p>
        </p:txBody>
      </p:sp>
      <p:sp>
        <p:nvSpPr>
          <p:cNvPr id="10" name="TextBox 9">
            <a:extLst>
              <a:ext uri="{FF2B5EF4-FFF2-40B4-BE49-F238E27FC236}">
                <a16:creationId xmlns:a16="http://schemas.microsoft.com/office/drawing/2014/main" id="{409E8CA1-3F6F-46CD-8124-AEE4B9E16B0C}"/>
              </a:ext>
            </a:extLst>
          </p:cNvPr>
          <p:cNvSpPr txBox="1"/>
          <p:nvPr/>
        </p:nvSpPr>
        <p:spPr>
          <a:xfrm>
            <a:off x="923544" y="1984248"/>
            <a:ext cx="5870448"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Last message Put/Get date and time </a:t>
            </a:r>
          </a:p>
          <a:p>
            <a:pPr marL="285750" indent="-285750">
              <a:buFont typeface="Arial" panose="020B0604020202020204" pitchFamily="34" charset="0"/>
              <a:buChar char="•"/>
            </a:pPr>
            <a:r>
              <a:rPr lang="en-US" sz="1600" dirty="0"/>
              <a:t>Age of oldest message on queue in seconds</a:t>
            </a:r>
          </a:p>
        </p:txBody>
      </p:sp>
    </p:spTree>
    <p:extLst>
      <p:ext uri="{BB962C8B-B14F-4D97-AF65-F5344CB8AC3E}">
        <p14:creationId xmlns:p14="http://schemas.microsoft.com/office/powerpoint/2010/main" val="2181138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D63363-71D3-44BC-8E8D-893A218CE7C3}"/>
              </a:ext>
            </a:extLst>
          </p:cNvPr>
          <p:cNvSpPr>
            <a:spLocks noGrp="1"/>
          </p:cNvSpPr>
          <p:nvPr>
            <p:ph type="body" idx="1"/>
          </p:nvPr>
        </p:nvSpPr>
        <p:spPr>
          <a:xfrm>
            <a:off x="575818" y="2496057"/>
            <a:ext cx="10515600" cy="3419474"/>
          </a:xfrm>
        </p:spPr>
        <p:txBody>
          <a:bodyPr>
            <a:normAutofit fontScale="47500" lnSpcReduction="20000"/>
          </a:bodyPr>
          <a:lstStyle/>
          <a:p>
            <a:r>
              <a:rPr lang="en-US" dirty="0"/>
              <a:t>DIS QSTATUS(BOBBEE_IN) TYPE(HANDLE)</a:t>
            </a:r>
          </a:p>
          <a:p>
            <a:r>
              <a:rPr lang="en-US" dirty="0"/>
              <a:t>    16 : DIS QSTATUS(BOBBEE_IN) TYPE(HANDLE)</a:t>
            </a:r>
          </a:p>
          <a:p>
            <a:r>
              <a:rPr lang="en-US" dirty="0"/>
              <a:t>AMQ8450I: Display queue status details.</a:t>
            </a:r>
          </a:p>
          <a:p>
            <a:r>
              <a:rPr lang="en-US" dirty="0"/>
              <a:t>   QUEUE(BOBBEE_IN)                        TYPE(HANDLE)</a:t>
            </a:r>
          </a:p>
          <a:p>
            <a:r>
              <a:rPr lang="en-US" dirty="0"/>
              <a:t>   APPLDESC( )                             APPLTAG(</a:t>
            </a:r>
            <a:r>
              <a:rPr lang="en-US" dirty="0" err="1"/>
              <a:t>amqsput</a:t>
            </a:r>
            <a:r>
              <a:rPr lang="en-US" dirty="0"/>
              <a:t>)</a:t>
            </a:r>
          </a:p>
          <a:p>
            <a:r>
              <a:rPr lang="en-US" dirty="0"/>
              <a:t>   APPLTYPE(USER)                          BROWSE(NO)</a:t>
            </a:r>
          </a:p>
          <a:p>
            <a:r>
              <a:rPr lang="en-US" dirty="0"/>
              <a:t>   CHANNEL( )                              CONNAME( )</a:t>
            </a:r>
          </a:p>
          <a:p>
            <a:r>
              <a:rPr lang="en-US" dirty="0"/>
              <a:t>   ASTATE(NONE)                            HSTATE(INACTIVE)</a:t>
            </a:r>
          </a:p>
          <a:p>
            <a:r>
              <a:rPr lang="en-US" dirty="0"/>
              <a:t>   INPUT(NO)                               INQUIRE(NO)</a:t>
            </a:r>
          </a:p>
          <a:p>
            <a:r>
              <a:rPr lang="en-US" dirty="0"/>
              <a:t>   OUTPUT(YES)                             PID(12885)</a:t>
            </a:r>
          </a:p>
          <a:p>
            <a:r>
              <a:rPr lang="en-US" dirty="0"/>
              <a:t>   QMURID(0.0)                             SET(NO)</a:t>
            </a:r>
          </a:p>
          <a:p>
            <a:r>
              <a:rPr lang="en-US" dirty="0"/>
              <a:t>   TID(1)</a:t>
            </a:r>
          </a:p>
          <a:p>
            <a:r>
              <a:rPr lang="en-US" dirty="0"/>
              <a:t>   URID(XA_FORMATID[] XA_GTRID[] XA_BQUAL[])</a:t>
            </a:r>
          </a:p>
          <a:p>
            <a:r>
              <a:rPr lang="en-US" dirty="0"/>
              <a:t>   URTYPE(QMGR)                            USERID(mqm)</a:t>
            </a:r>
          </a:p>
          <a:p>
            <a:endParaRPr lang="en-US" dirty="0"/>
          </a:p>
        </p:txBody>
      </p:sp>
      <p:sp>
        <p:nvSpPr>
          <p:cNvPr id="3" name="Date Placeholder 2">
            <a:extLst>
              <a:ext uri="{FF2B5EF4-FFF2-40B4-BE49-F238E27FC236}">
                <a16:creationId xmlns:a16="http://schemas.microsoft.com/office/drawing/2014/main" id="{2FA97F02-1B93-4422-B530-158F26E6E82C}"/>
              </a:ext>
            </a:extLst>
          </p:cNvPr>
          <p:cNvSpPr>
            <a:spLocks noGrp="1"/>
          </p:cNvSpPr>
          <p:nvPr>
            <p:ph type="dt" sz="half" idx="10"/>
          </p:nvPr>
        </p:nvSpPr>
        <p:spPr/>
        <p:txBody>
          <a:bodyPr/>
          <a:lstStyle/>
          <a:p>
            <a:fld id="{087A5CAE-98D8-475E-9E3F-109BFC5F95E5}" type="datetime1">
              <a:rPr lang="en-US" smtClean="0"/>
              <a:t>10/6/2022</a:t>
            </a:fld>
            <a:endParaRPr lang="pl-PL"/>
          </a:p>
        </p:txBody>
      </p:sp>
      <p:sp>
        <p:nvSpPr>
          <p:cNvPr id="4" name="Slide Number Placeholder 3">
            <a:extLst>
              <a:ext uri="{FF2B5EF4-FFF2-40B4-BE49-F238E27FC236}">
                <a16:creationId xmlns:a16="http://schemas.microsoft.com/office/drawing/2014/main" id="{8B132672-9E13-481F-A117-53F3437712D4}"/>
              </a:ext>
            </a:extLst>
          </p:cNvPr>
          <p:cNvSpPr>
            <a:spLocks noGrp="1"/>
          </p:cNvSpPr>
          <p:nvPr>
            <p:ph type="sldNum" sz="quarter" idx="12"/>
          </p:nvPr>
        </p:nvSpPr>
        <p:spPr/>
        <p:txBody>
          <a:bodyPr/>
          <a:lstStyle/>
          <a:p>
            <a:fld id="{A2498831-1334-B24C-AF1D-30D4CD40B232}" type="slidenum">
              <a:rPr lang="pl-PL" smtClean="0"/>
              <a:t>9</a:t>
            </a:fld>
            <a:endParaRPr lang="pl-PL"/>
          </a:p>
        </p:txBody>
      </p:sp>
      <p:sp>
        <p:nvSpPr>
          <p:cNvPr id="6" name="Title 4">
            <a:extLst>
              <a:ext uri="{FF2B5EF4-FFF2-40B4-BE49-F238E27FC236}">
                <a16:creationId xmlns:a16="http://schemas.microsoft.com/office/drawing/2014/main" id="{7AEB0879-6D6D-4B9E-8F10-84D460CE282A}"/>
              </a:ext>
            </a:extLst>
          </p:cNvPr>
          <p:cNvSpPr>
            <a:spLocks noGrp="1"/>
          </p:cNvSpPr>
          <p:nvPr>
            <p:ph type="title"/>
          </p:nvPr>
        </p:nvSpPr>
        <p:spPr>
          <a:xfrm>
            <a:off x="831850" y="442913"/>
            <a:ext cx="10515600" cy="489775"/>
          </a:xfrm>
        </p:spPr>
        <p:txBody>
          <a:bodyPr/>
          <a:lstStyle/>
          <a:p>
            <a:r>
              <a:rPr lang="en-GB" sz="28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en-US" dirty="0"/>
          </a:p>
        </p:txBody>
      </p:sp>
      <p:sp>
        <p:nvSpPr>
          <p:cNvPr id="8" name="TextBox 7">
            <a:extLst>
              <a:ext uri="{FF2B5EF4-FFF2-40B4-BE49-F238E27FC236}">
                <a16:creationId xmlns:a16="http://schemas.microsoft.com/office/drawing/2014/main" id="{96DDD204-C0A7-4555-95FD-963FC3D804E8}"/>
              </a:ext>
            </a:extLst>
          </p:cNvPr>
          <p:cNvSpPr txBox="1"/>
          <p:nvPr/>
        </p:nvSpPr>
        <p:spPr>
          <a:xfrm>
            <a:off x="831850" y="1391207"/>
            <a:ext cx="4782566" cy="646331"/>
          </a:xfrm>
          <a:prstGeom prst="rect">
            <a:avLst/>
          </a:prstGeom>
          <a:noFill/>
        </p:spPr>
        <p:txBody>
          <a:bodyPr wrap="square" rtlCol="0">
            <a:spAutoFit/>
          </a:bodyPr>
          <a:lstStyle/>
          <a:p>
            <a:r>
              <a:rPr lang="en-US" b="1" dirty="0">
                <a:solidFill>
                  <a:srgbClr val="7030A0"/>
                </a:solidFill>
              </a:rPr>
              <a:t>DISPLAY QSTATUS TYPE(HANDLE) command</a:t>
            </a:r>
          </a:p>
          <a:p>
            <a:pPr marL="285750" indent="-285750">
              <a:buFont typeface="Arial" panose="020B0604020202020204" pitchFamily="34" charset="0"/>
              <a:buChar char="•"/>
            </a:pPr>
            <a:r>
              <a:rPr lang="en-US" dirty="0"/>
              <a:t>Handles currently open against a queue </a:t>
            </a:r>
            <a:endParaRPr lang="en-US" b="1" dirty="0">
              <a:solidFill>
                <a:srgbClr val="7030A0"/>
              </a:solidFill>
            </a:endParaRPr>
          </a:p>
        </p:txBody>
      </p:sp>
    </p:spTree>
    <p:extLst>
      <p:ext uri="{BB962C8B-B14F-4D97-AF65-F5344CB8AC3E}">
        <p14:creationId xmlns:p14="http://schemas.microsoft.com/office/powerpoint/2010/main" val="789159581"/>
      </p:ext>
    </p:extLst>
  </p:cSld>
  <p:clrMapOvr>
    <a:masterClrMapping/>
  </p:clrMapOvr>
</p:sld>
</file>

<file path=ppt/theme/theme1.xml><?xml version="1.0" encoding="utf-8"?>
<a:theme xmlns:a="http://schemas.openxmlformats.org/drawingml/2006/main" name="Template_Be_Prepared">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Fest2021" id="{519D43BB-ACA7-7340-9F54-3E9EC6BD72AA}" vid="{C0864DE5-998D-0F4C-A9EF-47B04DDBE1CE}"/>
    </a:ext>
  </a:extLst>
</a:theme>
</file>

<file path=ppt/theme/theme2.xml><?xml version="1.0" encoding="utf-8"?>
<a:theme xmlns:a="http://schemas.openxmlformats.org/drawingml/2006/main" name="2_IBM Expert Labs (blue gradient with Image)">
  <a:themeElements>
    <a:clrScheme name="Custom 6">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1_Plex" id="{E4F078EA-58AF-6C4E-BE35-690E66F1C43A}" vid="{CBAA68B9-7875-FE41-9AE2-43D2BA4EACF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Template_Be_Prepared</Template>
  <TotalTime>13340</TotalTime>
  <Words>3086</Words>
  <Application>Microsoft Office PowerPoint</Application>
  <PresentationFormat>Widescreen</PresentationFormat>
  <Paragraphs>446</Paragraphs>
  <Slides>31</Slides>
  <Notes>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31</vt:i4>
      </vt:variant>
    </vt:vector>
  </HeadingPairs>
  <TitlesOfParts>
    <vt:vector size="42" baseType="lpstr">
      <vt:lpstr>Arial</vt:lpstr>
      <vt:lpstr>Arial Regular</vt:lpstr>
      <vt:lpstr>Calibri</vt:lpstr>
      <vt:lpstr>IBM Plex Sans</vt:lpstr>
      <vt:lpstr>IBM Plex Sans Medium</vt:lpstr>
      <vt:lpstr>Microsoft New Tai Lue</vt:lpstr>
      <vt:lpstr>Times New Roman</vt:lpstr>
      <vt:lpstr>Wingdings</vt:lpstr>
      <vt:lpstr>Template_Be_Prepared</vt:lpstr>
      <vt:lpstr>2_IBM Expert Labs (blue gradient with Image)</vt:lpstr>
      <vt:lpstr>blk_background_2017</vt:lpstr>
      <vt:lpstr>Expert Labs Tech Fest October 2022</vt:lpstr>
      <vt:lpstr>AMAUT34_Tech Fest - MQ Statistics AUT34_Tech Fest - MQ Statistics</vt:lpstr>
      <vt:lpstr>AMAUT34_Tech Fest - MQ Statistics AUT34_Tech Fest - MQ Statistics</vt:lpstr>
      <vt:lpstr>AMAUT34_Tech Fest - MQ Statistics AUT34_Tech Fest - MQ Statistics</vt:lpstr>
      <vt:lpstr>AMAUT34_Tech Fest - MQ Statistics AUT34_Tech Fest - MQ Statistics</vt:lpstr>
      <vt:lpstr>AMAUT34_Tech Fest - MQ Statistics AUT34_Tech Fest - MQ Statistics</vt:lpstr>
      <vt:lpstr>AMAUT34_Tech Fest - MQ Statistics AUT34_Tech Fest - MQ Statistics</vt:lpstr>
      <vt:lpstr>AMAUT34_Tech Fest - MQ Statistics AUT34_Tech Fest - MQ Statistics</vt:lpstr>
      <vt:lpstr>AMAUT34_Tech Fest - MQ Statistics AUT34_Tech Fest - MQ Statistics</vt:lpstr>
      <vt:lpstr>AMAUT34_Tech Fest - MQ Statistics AUT34_Tech Fest - MQ Statistics</vt:lpstr>
      <vt:lpstr>AMAUT34_Tech Fest - MQ Statistics AUT34_Tech Fest - MQ Statistics</vt:lpstr>
      <vt:lpstr>AMAUT34_Tech Fest - MQ Statistics AUT34_Tech Fest - MQ Statistics</vt:lpstr>
      <vt:lpstr>AMAUT34_Tech Fest - MQ Statistics AUT34_Tech Fest - MQ Statistics</vt:lpstr>
      <vt:lpstr>AMAUT34_Tech Fest - MQ Statistics AUT34_Tech Fest - MQ Statistics</vt:lpstr>
      <vt:lpstr>AMAUT34_Tech Fest - MQ Statistics AUT34_Tech Fest - MQ Statistics</vt:lpstr>
      <vt:lpstr>AMAUT34_Tech Fest - MQ Statistics AUT34_Tech Fest - MQ Statistics</vt:lpstr>
      <vt:lpstr>AMAUT34_Tech Fest - MQ Statistics AUT34_Tech Fest - MQ Statistics</vt:lpstr>
      <vt:lpstr>AMAUT34_Tech Fest - MQ Statistics AUT34_Tech Fest - MQ Statistics</vt:lpstr>
      <vt:lpstr>AMAUT34_Tech Fest - MQ Statistics AUT34_Tech Fest - MQ Statistics</vt:lpstr>
      <vt:lpstr>AMAUT34_Tech Fest - MQ Statistics AUT34_Tech Fest - MQ Statistics</vt:lpstr>
      <vt:lpstr>AMAUT34_Tech Fest - MQ Statistics AUT34_Tech Fest - MQ Statistics</vt:lpstr>
      <vt:lpstr>AMAUT34_Tech Fest - MQ Statistics AUT34_Tech Fest - MQ Statistics</vt:lpstr>
      <vt:lpstr>AMAUT34_Tech Fest - MQ Statistics AUT34_Tech Fest - MQ Statistics</vt:lpstr>
      <vt:lpstr>AMAUT34_Tech Fest - MQ Statistics AUT34_Tech Fest - MQ Statistics</vt:lpstr>
      <vt:lpstr>AMAUT34_Tech Fest - MQ Statistics AUT34_Tech Fest - MQ Statistics</vt:lpstr>
      <vt:lpstr>AMAUT34_Tech Fest - MQ Statistics AUT34_Tech Fest - MQ Statistics</vt:lpstr>
      <vt:lpstr>AMAUT34_Tech Fest - MQ Statistics AUT34_Tech Fest - MQ Statistics</vt:lpstr>
      <vt:lpstr>AMAUT34_Tech Fest - MQ Statistics AUT34_Tech Fest - MQ Statistics</vt:lpstr>
      <vt:lpstr>AMAUT34_Tech Fest - MQ Statistics AUT34_Tech Fest - MQ Statistics</vt:lpstr>
      <vt:lpstr>AMAUT34_Tech Fest - MQ Statistics AUT34_Tech Fest - MQ Statistics</vt:lpstr>
      <vt:lpstr>AMAUT34_Tech Fest - MQ Statistics AUT34_Tech Fest - MQ Statistics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Lynnette Zuccala</dc:creator>
  <cp:keywords/>
  <dc:description/>
  <cp:lastModifiedBy>Robert K Broderick</cp:lastModifiedBy>
  <cp:revision>51</cp:revision>
  <dcterms:created xsi:type="dcterms:W3CDTF">2021-09-21T16:07:50Z</dcterms:created>
  <dcterms:modified xsi:type="dcterms:W3CDTF">2022-10-06T19:21:56Z</dcterms:modified>
  <cp:category/>
</cp:coreProperties>
</file>